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709" r:id="rId2"/>
    <p:sldMasterId id="2147483721" r:id="rId3"/>
    <p:sldMasterId id="2147483783" r:id="rId4"/>
  </p:sldMasterIdLst>
  <p:notesMasterIdLst>
    <p:notesMasterId r:id="rId16"/>
  </p:notesMasterIdLst>
  <p:handoutMasterIdLst>
    <p:handoutMasterId r:id="rId17"/>
  </p:handoutMasterIdLst>
  <p:sldIdLst>
    <p:sldId id="256" r:id="rId5"/>
    <p:sldId id="297" r:id="rId6"/>
    <p:sldId id="298" r:id="rId7"/>
    <p:sldId id="299" r:id="rId8"/>
    <p:sldId id="301" r:id="rId9"/>
    <p:sldId id="302" r:id="rId10"/>
    <p:sldId id="310" r:id="rId11"/>
    <p:sldId id="308" r:id="rId12"/>
    <p:sldId id="305" r:id="rId13"/>
    <p:sldId id="300" r:id="rId14"/>
    <p:sldId id="292" r:id="rId15"/>
  </p:sldIdLst>
  <p:sldSz cx="8640763" cy="6483350"/>
  <p:notesSz cx="7099300" cy="10234613"/>
  <p:defaultTextStyle>
    <a:defPPr>
      <a:defRPr lang="en-GB"/>
    </a:defPPr>
    <a:lvl1pPr algn="l" defTabSz="44892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1pPr>
    <a:lvl2pPr marL="742387" indent="-285534" algn="l" defTabSz="44892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2pPr>
    <a:lvl3pPr marL="1142134" indent="-228427" algn="l" defTabSz="44892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3pPr>
    <a:lvl4pPr marL="1598988" indent="-228427" algn="l" defTabSz="44892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4pPr>
    <a:lvl5pPr marL="2055843" indent="-228427" algn="l" defTabSz="44892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sz="2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5pPr>
    <a:lvl6pPr marL="2284270" algn="l" defTabSz="913707" rtl="0" eaLnBrk="1" latinLnBrk="0" hangingPunct="1">
      <a:defRPr sz="2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6pPr>
    <a:lvl7pPr marL="2741121" algn="l" defTabSz="913707" rtl="0" eaLnBrk="1" latinLnBrk="0" hangingPunct="1">
      <a:defRPr sz="2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7pPr>
    <a:lvl8pPr marL="3197976" algn="l" defTabSz="913707" rtl="0" eaLnBrk="1" latinLnBrk="0" hangingPunct="1">
      <a:defRPr sz="2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8pPr>
    <a:lvl9pPr marL="3654829" algn="l" defTabSz="913707" rtl="0" eaLnBrk="1" latinLnBrk="0" hangingPunct="1">
      <a:defRPr sz="2400" kern="1200">
        <a:solidFill>
          <a:schemeClr val="bg1"/>
        </a:solidFill>
        <a:latin typeface="Times New Roman" pitchFamily="16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94689" autoAdjust="0"/>
  </p:normalViewPr>
  <p:slideViewPr>
    <p:cSldViewPr>
      <p:cViewPr>
        <p:scale>
          <a:sx n="100" d="100"/>
          <a:sy n="100" d="100"/>
        </p:scale>
        <p:origin x="-1170" y="-3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195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'Rec dans les délais'!$B$14</c:f>
              <c:strCache>
                <c:ptCount val="1"/>
                <c:pt idx="0">
                  <c:v>Côte D'or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0"/>
              <c:layout>
                <c:manualLayout>
                  <c:x val="-2.0898641588296763E-3"/>
                  <c:y val="0.250110118350876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0.19374699740264928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4</a:t>
                    </a:r>
                    <a:r>
                      <a:rPr lang="en-US"/>
                      <a:t>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0.232496729734617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0899281529202789E-3"/>
                  <c:y val="0.204157262161590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'Rec dans les délais'!$C$13:$F$13</c:f>
              <c:strCache>
                <c:ptCount val="4"/>
                <c:pt idx="0">
                  <c:v>2° T 16</c:v>
                </c:pt>
                <c:pt idx="1">
                  <c:v>3° T 16</c:v>
                </c:pt>
                <c:pt idx="2">
                  <c:v>4° T 16</c:v>
                </c:pt>
                <c:pt idx="3">
                  <c:v>1 T 17</c:v>
                </c:pt>
              </c:strCache>
            </c:strRef>
          </c:cat>
          <c:val>
            <c:numRef>
              <c:f>'Rec dans les délais'!$C$14:$F$14</c:f>
              <c:numCache>
                <c:formatCode>General</c:formatCode>
                <c:ptCount val="4"/>
                <c:pt idx="0">
                  <c:v>51</c:v>
                </c:pt>
                <c:pt idx="1">
                  <c:v>50</c:v>
                </c:pt>
                <c:pt idx="2">
                  <c:v>43</c:v>
                </c:pt>
                <c:pt idx="3">
                  <c:v>52</c:v>
                </c:pt>
              </c:numCache>
            </c:numRef>
          </c:val>
        </c:ser>
        <c:ser>
          <c:idx val="1"/>
          <c:order val="1"/>
          <c:tx>
            <c:strRef>
              <c:f>'Rec dans les délais'!$B$15</c:f>
              <c:strCache>
                <c:ptCount val="1"/>
                <c:pt idx="0">
                  <c:v>Nièvre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0.472038814915738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0898641588296763E-3"/>
                  <c:y val="0.412153293620458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0.376926516387940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6627467283380521E-17"/>
                  <c:y val="0.236019407457869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'Rec dans les délais'!$C$13:$F$13</c:f>
              <c:strCache>
                <c:ptCount val="4"/>
                <c:pt idx="0">
                  <c:v>2° T 16</c:v>
                </c:pt>
                <c:pt idx="1">
                  <c:v>3° T 16</c:v>
                </c:pt>
                <c:pt idx="2">
                  <c:v>4° T 16</c:v>
                </c:pt>
                <c:pt idx="3">
                  <c:v>1 T 17</c:v>
                </c:pt>
              </c:strCache>
            </c:strRef>
          </c:cat>
          <c:val>
            <c:numRef>
              <c:f>'Rec dans les délais'!$C$15:$F$15</c:f>
              <c:numCache>
                <c:formatCode>General</c:formatCode>
                <c:ptCount val="4"/>
                <c:pt idx="0">
                  <c:v>60</c:v>
                </c:pt>
                <c:pt idx="1">
                  <c:v>60</c:v>
                </c:pt>
                <c:pt idx="2">
                  <c:v>52</c:v>
                </c:pt>
                <c:pt idx="3">
                  <c:v>63</c:v>
                </c:pt>
              </c:numCache>
            </c:numRef>
          </c:val>
        </c:ser>
        <c:ser>
          <c:idx val="2"/>
          <c:order val="2"/>
          <c:tx>
            <c:strRef>
              <c:f>'Rec dans les délais'!$B$16</c:f>
              <c:strCache>
                <c:ptCount val="1"/>
                <c:pt idx="0">
                  <c:v>Saône et Loire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915686682084513E-17"/>
                  <c:y val="0.278291540136890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0.299427606476401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0.306472961922904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835016835016834E-3"/>
                  <c:y val="0.207689145511377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'Rec dans les délais'!$C$13:$F$13</c:f>
              <c:strCache>
                <c:ptCount val="4"/>
                <c:pt idx="0">
                  <c:v>2° T 16</c:v>
                </c:pt>
                <c:pt idx="1">
                  <c:v>3° T 16</c:v>
                </c:pt>
                <c:pt idx="2">
                  <c:v>4° T 16</c:v>
                </c:pt>
                <c:pt idx="3">
                  <c:v>1 T 17</c:v>
                </c:pt>
              </c:strCache>
            </c:strRef>
          </c:cat>
          <c:val>
            <c:numRef>
              <c:f>'Rec dans les délais'!$C$16:$F$16</c:f>
              <c:numCache>
                <c:formatCode>General</c:formatCode>
                <c:ptCount val="4"/>
                <c:pt idx="0">
                  <c:v>60</c:v>
                </c:pt>
                <c:pt idx="1">
                  <c:v>57</c:v>
                </c:pt>
                <c:pt idx="2">
                  <c:v>49</c:v>
                </c:pt>
                <c:pt idx="3">
                  <c:v>53</c:v>
                </c:pt>
              </c:numCache>
            </c:numRef>
          </c:val>
        </c:ser>
        <c:ser>
          <c:idx val="3"/>
          <c:order val="3"/>
          <c:tx>
            <c:strRef>
              <c:f>'Rec dans les délais'!$B$17</c:f>
              <c:strCache>
                <c:ptCount val="1"/>
                <c:pt idx="0">
                  <c:v>Yonne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0.331131705985667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0.327609028262415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0898641588297526E-3"/>
                  <c:y val="0.338177061432170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0.172611208439337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'Rec dans les délais'!$C$13:$F$13</c:f>
              <c:strCache>
                <c:ptCount val="4"/>
                <c:pt idx="0">
                  <c:v>2° T 16</c:v>
                </c:pt>
                <c:pt idx="1">
                  <c:v>3° T 16</c:v>
                </c:pt>
                <c:pt idx="2">
                  <c:v>4° T 16</c:v>
                </c:pt>
                <c:pt idx="3">
                  <c:v>1 T 17</c:v>
                </c:pt>
              </c:strCache>
            </c:strRef>
          </c:cat>
          <c:val>
            <c:numRef>
              <c:f>'Rec dans les délais'!$C$17:$F$17</c:f>
              <c:numCache>
                <c:formatCode>General</c:formatCode>
                <c:ptCount val="4"/>
                <c:pt idx="0">
                  <c:v>57</c:v>
                </c:pt>
                <c:pt idx="1">
                  <c:v>57</c:v>
                </c:pt>
                <c:pt idx="2">
                  <c:v>48</c:v>
                </c:pt>
                <c:pt idx="3">
                  <c:v>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956800"/>
        <c:axId val="207011840"/>
      </c:barChart>
      <c:catAx>
        <c:axId val="206956800"/>
        <c:scaling>
          <c:orientation val="minMax"/>
        </c:scaling>
        <c:delete val="0"/>
        <c:axPos val="b"/>
        <c:majorTickMark val="out"/>
        <c:minorTickMark val="none"/>
        <c:tickLblPos val="nextTo"/>
        <c:crossAx val="207011840"/>
        <c:crosses val="autoZero"/>
        <c:auto val="1"/>
        <c:lblAlgn val="ctr"/>
        <c:lblOffset val="100"/>
        <c:noMultiLvlLbl val="0"/>
      </c:catAx>
      <c:valAx>
        <c:axId val="207011840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69568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CB24AA2B-A463-47D1-8CFF-E67142A6C783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0506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8866D0F4-F10F-4BDB-A363-87B6EEC81C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2912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1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2" tIns="45717" rIns="91432" bIns="45717" anchor="ctr"/>
          <a:lstStyle/>
          <a:p>
            <a:endParaRPr lang="fr-FR" altLang="fr-FR"/>
          </a:p>
        </p:txBody>
      </p:sp>
      <p:sp>
        <p:nvSpPr>
          <p:cNvPr id="13315" name="AutoShape 2"/>
          <p:cNvSpPr>
            <a:spLocks noChangeArrowheads="1"/>
          </p:cNvSpPr>
          <p:nvPr/>
        </p:nvSpPr>
        <p:spPr bwMode="auto">
          <a:xfrm>
            <a:off x="1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2" tIns="45717" rIns="91432" bIns="45717" anchor="ctr"/>
          <a:lstStyle/>
          <a:p>
            <a:endParaRPr lang="fr-FR" altLang="fr-FR"/>
          </a:p>
        </p:txBody>
      </p:sp>
      <p:sp>
        <p:nvSpPr>
          <p:cNvPr id="13316" name="AutoShape 3"/>
          <p:cNvSpPr>
            <a:spLocks noChangeArrowheads="1"/>
          </p:cNvSpPr>
          <p:nvPr/>
        </p:nvSpPr>
        <p:spPr bwMode="auto">
          <a:xfrm>
            <a:off x="1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2" tIns="45717" rIns="91432" bIns="45717" anchor="ctr"/>
          <a:lstStyle/>
          <a:p>
            <a:endParaRPr lang="fr-FR" altLang="fr-FR"/>
          </a:p>
        </p:txBody>
      </p:sp>
      <p:sp>
        <p:nvSpPr>
          <p:cNvPr id="13317" name="AutoShape 4"/>
          <p:cNvSpPr>
            <a:spLocks noChangeArrowheads="1"/>
          </p:cNvSpPr>
          <p:nvPr/>
        </p:nvSpPr>
        <p:spPr bwMode="auto">
          <a:xfrm>
            <a:off x="1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2" tIns="45717" rIns="91432" bIns="45717" anchor="ctr"/>
          <a:lstStyle/>
          <a:p>
            <a:endParaRPr lang="fr-FR" altLang="fr-FR"/>
          </a:p>
        </p:txBody>
      </p:sp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0" y="1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2" tIns="45717" rIns="91432" bIns="45717" anchor="ctr"/>
          <a:lstStyle/>
          <a:p>
            <a:endParaRPr lang="fr-FR" altLang="fr-FR"/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4021138" y="0"/>
            <a:ext cx="3073400" cy="50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2" tIns="45717" rIns="91432" bIns="45717" anchor="ctr"/>
          <a:lstStyle/>
          <a:p>
            <a:endParaRPr lang="fr-FR" altLang="fr-FR"/>
          </a:p>
        </p:txBody>
      </p:sp>
      <p:sp>
        <p:nvSpPr>
          <p:cNvPr id="13320" name="Rectangle 7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3775" y="768350"/>
            <a:ext cx="5105400" cy="3830638"/>
          </a:xfrm>
          <a:prstGeom prst="rect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6" name="Rectangle 8"/>
          <p:cNvSpPr>
            <a:spLocks noGrp="1" noChangeArrowheads="1"/>
          </p:cNvSpPr>
          <p:nvPr>
            <p:ph type="body"/>
          </p:nvPr>
        </p:nvSpPr>
        <p:spPr bwMode="auto">
          <a:xfrm>
            <a:off x="709613" y="4860926"/>
            <a:ext cx="5673725" cy="459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992" tIns="49676" rIns="98992" bIns="49676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 noProof="0" smtClean="0"/>
          </a:p>
        </p:txBody>
      </p:sp>
      <p:sp>
        <p:nvSpPr>
          <p:cNvPr id="13322" name="Text Box 9"/>
          <p:cNvSpPr txBox="1">
            <a:spLocks noChangeArrowheads="1"/>
          </p:cNvSpPr>
          <p:nvPr/>
        </p:nvSpPr>
        <p:spPr bwMode="auto">
          <a:xfrm>
            <a:off x="0" y="9721851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32" tIns="45717" rIns="91432" bIns="45717" anchor="ctr"/>
          <a:lstStyle/>
          <a:p>
            <a:endParaRPr lang="fr-FR" altLang="fr-FR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sldNum"/>
          </p:nvPr>
        </p:nvSpPr>
        <p:spPr bwMode="auto">
          <a:xfrm>
            <a:off x="4021139" y="9721850"/>
            <a:ext cx="307022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992" tIns="49676" rIns="98992" bIns="49676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13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D3E4623-530B-4DE7-B638-49E98752FF6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485463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892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387" indent="-285534" algn="l" defTabSz="44892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2134" indent="-228427" algn="l" defTabSz="44892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598988" indent="-228427" algn="l" defTabSz="44892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5843" indent="-228427" algn="l" defTabSz="44892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4270" algn="l" defTabSz="9137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121" algn="l" defTabSz="9137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7976" algn="l" defTabSz="9137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4829" algn="l" defTabSz="9137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5pPr>
            <a:lvl6pPr marL="2514396" indent="-228581" defTabSz="44922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6pPr>
            <a:lvl7pPr marL="2971559" indent="-228581" defTabSz="44922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7pPr>
            <a:lvl8pPr marL="3428721" indent="-228581" defTabSz="44922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8pPr>
            <a:lvl9pPr marL="3885884" indent="-228581" defTabSz="449227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39" algn="l"/>
                <a:tab pos="896865" algn="l"/>
                <a:tab pos="1346091" algn="l"/>
                <a:tab pos="1795317" algn="l"/>
                <a:tab pos="2244543" algn="l"/>
                <a:tab pos="2693769" algn="l"/>
                <a:tab pos="3142995" algn="l"/>
                <a:tab pos="3592221" algn="l"/>
                <a:tab pos="4041447" algn="l"/>
                <a:tab pos="4490672" algn="l"/>
                <a:tab pos="4939898" algn="l"/>
                <a:tab pos="5389125" algn="l"/>
                <a:tab pos="5838350" algn="l"/>
                <a:tab pos="6287577" algn="l"/>
                <a:tab pos="6736802" algn="l"/>
                <a:tab pos="7186029" algn="l"/>
                <a:tab pos="7635254" algn="l"/>
                <a:tab pos="8084481" algn="l"/>
                <a:tab pos="8533706" algn="l"/>
                <a:tab pos="898293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fld id="{74965909-5273-4F69-922E-3854175D40B0}" type="slidenum">
              <a:rPr lang="fr-FR" altLang="fr-FR" sz="1300">
                <a:solidFill>
                  <a:srgbClr val="000000"/>
                </a:solidFill>
              </a:rPr>
              <a:pPr/>
              <a:t>1</a:t>
            </a:fld>
            <a:endParaRPr lang="fr-FR" altLang="fr-FR" sz="1300">
              <a:solidFill>
                <a:srgbClr val="000000"/>
              </a:solidFill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4021139" y="9721850"/>
            <a:ext cx="3071812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8992" tIns="49676" rIns="98992" bIns="49676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 algn="r">
              <a:buClrTx/>
              <a:buFontTx/>
              <a:buNone/>
            </a:pPr>
            <a:fld id="{98E78E27-91A5-4263-83FC-25B72BE835E8}" type="slidenum">
              <a:rPr lang="fr-FR" altLang="fr-FR" sz="13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1</a:t>
            </a:fld>
            <a:endParaRPr lang="fr-FR" altLang="fr-FR" sz="1300">
              <a:solidFill>
                <a:srgbClr val="000000"/>
              </a:solidFill>
            </a:endParaRPr>
          </a:p>
        </p:txBody>
      </p:sp>
      <p:sp>
        <p:nvSpPr>
          <p:cNvPr id="14340" name="Text Box 2"/>
          <p:cNvSpPr txBox="1">
            <a:spLocks noChangeArrowheads="1"/>
          </p:cNvSpPr>
          <p:nvPr/>
        </p:nvSpPr>
        <p:spPr bwMode="auto">
          <a:xfrm>
            <a:off x="4021138" y="9721850"/>
            <a:ext cx="3073400" cy="50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8992" tIns="49676" rIns="98992" bIns="49676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 algn="r">
              <a:buClrTx/>
              <a:buFontTx/>
              <a:buNone/>
            </a:pPr>
            <a:fld id="{52CFA83F-9DBC-4D56-897A-701BAC49E7C1}" type="slidenum">
              <a:rPr lang="fr-FR" altLang="fr-FR" sz="1300">
                <a:solidFill>
                  <a:srgbClr val="000000"/>
                </a:solidFill>
              </a:rPr>
              <a:pPr algn="r">
                <a:buClrTx/>
                <a:buFontTx/>
                <a:buNone/>
              </a:pPr>
              <a:t>1</a:t>
            </a:fld>
            <a:endParaRPr lang="fr-FR" altLang="fr-FR" sz="1300">
              <a:solidFill>
                <a:srgbClr val="000000"/>
              </a:solidFill>
            </a:endParaRPr>
          </a:p>
        </p:txBody>
      </p:sp>
      <p:sp>
        <p:nvSpPr>
          <p:cNvPr id="14341" name="Rectangle 3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2" name="Rectangle 4"/>
          <p:cNvSpPr txBox="1"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alt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88679" eaLnBrk="0" hangingPunct="0">
              <a:tabLst>
                <a:tab pos="0" algn="l"/>
                <a:tab pos="467688" algn="l"/>
                <a:tab pos="937096" algn="l"/>
                <a:tab pos="1406502" algn="l"/>
                <a:tab pos="1875910" algn="l"/>
                <a:tab pos="2345316" algn="l"/>
                <a:tab pos="2814725" algn="l"/>
                <a:tab pos="3284131" algn="l"/>
                <a:tab pos="3753539" algn="l"/>
                <a:tab pos="4222944" algn="l"/>
                <a:tab pos="4692353" algn="l"/>
                <a:tab pos="5161759" algn="l"/>
                <a:tab pos="5631167" algn="l"/>
                <a:tab pos="6100574" algn="l"/>
                <a:tab pos="6569982" algn="l"/>
                <a:tab pos="7039388" algn="l"/>
                <a:tab pos="7508796" algn="l"/>
                <a:tab pos="7978202" algn="l"/>
                <a:tab pos="8447610" algn="l"/>
                <a:tab pos="8917017" algn="l"/>
                <a:tab pos="9386425" algn="l"/>
              </a:tabLs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1pPr>
            <a:lvl2pPr marL="804697" indent="-309499" defTabSz="988679" eaLnBrk="0" hangingPunct="0">
              <a:tabLst>
                <a:tab pos="0" algn="l"/>
                <a:tab pos="467688" algn="l"/>
                <a:tab pos="937096" algn="l"/>
                <a:tab pos="1406502" algn="l"/>
                <a:tab pos="1875910" algn="l"/>
                <a:tab pos="2345316" algn="l"/>
                <a:tab pos="2814725" algn="l"/>
                <a:tab pos="3284131" algn="l"/>
                <a:tab pos="3753539" algn="l"/>
                <a:tab pos="4222944" algn="l"/>
                <a:tab pos="4692353" algn="l"/>
                <a:tab pos="5161759" algn="l"/>
                <a:tab pos="5631167" algn="l"/>
                <a:tab pos="6100574" algn="l"/>
                <a:tab pos="6569982" algn="l"/>
                <a:tab pos="7039388" algn="l"/>
                <a:tab pos="7508796" algn="l"/>
                <a:tab pos="7978202" algn="l"/>
                <a:tab pos="8447610" algn="l"/>
                <a:tab pos="8917017" algn="l"/>
                <a:tab pos="9386425" algn="l"/>
              </a:tabLs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2pPr>
            <a:lvl3pPr marL="1237997" indent="-247600" defTabSz="988679" eaLnBrk="0" hangingPunct="0">
              <a:tabLst>
                <a:tab pos="0" algn="l"/>
                <a:tab pos="467688" algn="l"/>
                <a:tab pos="937096" algn="l"/>
                <a:tab pos="1406502" algn="l"/>
                <a:tab pos="1875910" algn="l"/>
                <a:tab pos="2345316" algn="l"/>
                <a:tab pos="2814725" algn="l"/>
                <a:tab pos="3284131" algn="l"/>
                <a:tab pos="3753539" algn="l"/>
                <a:tab pos="4222944" algn="l"/>
                <a:tab pos="4692353" algn="l"/>
                <a:tab pos="5161759" algn="l"/>
                <a:tab pos="5631167" algn="l"/>
                <a:tab pos="6100574" algn="l"/>
                <a:tab pos="6569982" algn="l"/>
                <a:tab pos="7039388" algn="l"/>
                <a:tab pos="7508796" algn="l"/>
                <a:tab pos="7978202" algn="l"/>
                <a:tab pos="8447610" algn="l"/>
                <a:tab pos="8917017" algn="l"/>
                <a:tab pos="9386425" algn="l"/>
              </a:tabLs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3pPr>
            <a:lvl4pPr marL="1733197" indent="-247600" defTabSz="988679" eaLnBrk="0" hangingPunct="0">
              <a:tabLst>
                <a:tab pos="0" algn="l"/>
                <a:tab pos="467688" algn="l"/>
                <a:tab pos="937096" algn="l"/>
                <a:tab pos="1406502" algn="l"/>
                <a:tab pos="1875910" algn="l"/>
                <a:tab pos="2345316" algn="l"/>
                <a:tab pos="2814725" algn="l"/>
                <a:tab pos="3284131" algn="l"/>
                <a:tab pos="3753539" algn="l"/>
                <a:tab pos="4222944" algn="l"/>
                <a:tab pos="4692353" algn="l"/>
                <a:tab pos="5161759" algn="l"/>
                <a:tab pos="5631167" algn="l"/>
                <a:tab pos="6100574" algn="l"/>
                <a:tab pos="6569982" algn="l"/>
                <a:tab pos="7039388" algn="l"/>
                <a:tab pos="7508796" algn="l"/>
                <a:tab pos="7978202" algn="l"/>
                <a:tab pos="8447610" algn="l"/>
                <a:tab pos="8917017" algn="l"/>
                <a:tab pos="9386425" algn="l"/>
              </a:tabLs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4pPr>
            <a:lvl5pPr marL="2228395" indent="-247600" defTabSz="988679" eaLnBrk="0" hangingPunct="0">
              <a:tabLst>
                <a:tab pos="0" algn="l"/>
                <a:tab pos="467688" algn="l"/>
                <a:tab pos="937096" algn="l"/>
                <a:tab pos="1406502" algn="l"/>
                <a:tab pos="1875910" algn="l"/>
                <a:tab pos="2345316" algn="l"/>
                <a:tab pos="2814725" algn="l"/>
                <a:tab pos="3284131" algn="l"/>
                <a:tab pos="3753539" algn="l"/>
                <a:tab pos="4222944" algn="l"/>
                <a:tab pos="4692353" algn="l"/>
                <a:tab pos="5161759" algn="l"/>
                <a:tab pos="5631167" algn="l"/>
                <a:tab pos="6100574" algn="l"/>
                <a:tab pos="6569982" algn="l"/>
                <a:tab pos="7039388" algn="l"/>
                <a:tab pos="7508796" algn="l"/>
                <a:tab pos="7978202" algn="l"/>
                <a:tab pos="8447610" algn="l"/>
                <a:tab pos="8917017" algn="l"/>
                <a:tab pos="9386425" algn="l"/>
              </a:tabLs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5pPr>
            <a:lvl6pPr marL="2723594" indent="-247600" defTabSz="988679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67688" algn="l"/>
                <a:tab pos="937096" algn="l"/>
                <a:tab pos="1406502" algn="l"/>
                <a:tab pos="1875910" algn="l"/>
                <a:tab pos="2345316" algn="l"/>
                <a:tab pos="2814725" algn="l"/>
                <a:tab pos="3284131" algn="l"/>
                <a:tab pos="3753539" algn="l"/>
                <a:tab pos="4222944" algn="l"/>
                <a:tab pos="4692353" algn="l"/>
                <a:tab pos="5161759" algn="l"/>
                <a:tab pos="5631167" algn="l"/>
                <a:tab pos="6100574" algn="l"/>
                <a:tab pos="6569982" algn="l"/>
                <a:tab pos="7039388" algn="l"/>
                <a:tab pos="7508796" algn="l"/>
                <a:tab pos="7978202" algn="l"/>
                <a:tab pos="8447610" algn="l"/>
                <a:tab pos="8917017" algn="l"/>
                <a:tab pos="9386425" algn="l"/>
              </a:tabLs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6pPr>
            <a:lvl7pPr marL="3218792" indent="-247600" defTabSz="988679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67688" algn="l"/>
                <a:tab pos="937096" algn="l"/>
                <a:tab pos="1406502" algn="l"/>
                <a:tab pos="1875910" algn="l"/>
                <a:tab pos="2345316" algn="l"/>
                <a:tab pos="2814725" algn="l"/>
                <a:tab pos="3284131" algn="l"/>
                <a:tab pos="3753539" algn="l"/>
                <a:tab pos="4222944" algn="l"/>
                <a:tab pos="4692353" algn="l"/>
                <a:tab pos="5161759" algn="l"/>
                <a:tab pos="5631167" algn="l"/>
                <a:tab pos="6100574" algn="l"/>
                <a:tab pos="6569982" algn="l"/>
                <a:tab pos="7039388" algn="l"/>
                <a:tab pos="7508796" algn="l"/>
                <a:tab pos="7978202" algn="l"/>
                <a:tab pos="8447610" algn="l"/>
                <a:tab pos="8917017" algn="l"/>
                <a:tab pos="9386425" algn="l"/>
              </a:tabLs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7pPr>
            <a:lvl8pPr marL="3713991" indent="-247600" defTabSz="988679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67688" algn="l"/>
                <a:tab pos="937096" algn="l"/>
                <a:tab pos="1406502" algn="l"/>
                <a:tab pos="1875910" algn="l"/>
                <a:tab pos="2345316" algn="l"/>
                <a:tab pos="2814725" algn="l"/>
                <a:tab pos="3284131" algn="l"/>
                <a:tab pos="3753539" algn="l"/>
                <a:tab pos="4222944" algn="l"/>
                <a:tab pos="4692353" algn="l"/>
                <a:tab pos="5161759" algn="l"/>
                <a:tab pos="5631167" algn="l"/>
                <a:tab pos="6100574" algn="l"/>
                <a:tab pos="6569982" algn="l"/>
                <a:tab pos="7039388" algn="l"/>
                <a:tab pos="7508796" algn="l"/>
                <a:tab pos="7978202" algn="l"/>
                <a:tab pos="8447610" algn="l"/>
                <a:tab pos="8917017" algn="l"/>
                <a:tab pos="9386425" algn="l"/>
              </a:tabLs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8pPr>
            <a:lvl9pPr marL="4209189" indent="-247600" defTabSz="988679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67688" algn="l"/>
                <a:tab pos="937096" algn="l"/>
                <a:tab pos="1406502" algn="l"/>
                <a:tab pos="1875910" algn="l"/>
                <a:tab pos="2345316" algn="l"/>
                <a:tab pos="2814725" algn="l"/>
                <a:tab pos="3284131" algn="l"/>
                <a:tab pos="3753539" algn="l"/>
                <a:tab pos="4222944" algn="l"/>
                <a:tab pos="4692353" algn="l"/>
                <a:tab pos="5161759" algn="l"/>
                <a:tab pos="5631167" algn="l"/>
                <a:tab pos="6100574" algn="l"/>
                <a:tab pos="6569982" algn="l"/>
                <a:tab pos="7039388" algn="l"/>
                <a:tab pos="7508796" algn="l"/>
                <a:tab pos="7978202" algn="l"/>
                <a:tab pos="8447610" algn="l"/>
                <a:tab pos="8917017" algn="l"/>
                <a:tab pos="9386425" algn="l"/>
              </a:tabLs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pPr eaLnBrk="1" hangingPunct="1"/>
            <a:fld id="{53BB4ABF-86B6-4220-8965-4569170D11D9}" type="slidenum">
              <a:rPr lang="fr-FR" altLang="fr-FR" sz="1500">
                <a:solidFill>
                  <a:srgbClr val="000000"/>
                </a:solidFill>
              </a:rPr>
              <a:pPr eaLnBrk="1" hangingPunct="1"/>
              <a:t>10</a:t>
            </a:fld>
            <a:endParaRPr lang="fr-FR" altLang="fr-FR" sz="1500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8075" y="814388"/>
            <a:ext cx="5341938" cy="40084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944" y="5078217"/>
            <a:ext cx="6047552" cy="48134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5553" tIns="47777" rIns="95553" bIns="47777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7709" y="2014538"/>
            <a:ext cx="7345363" cy="138906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95409" y="3673475"/>
            <a:ext cx="6049963" cy="1657350"/>
          </a:xfrm>
        </p:spPr>
        <p:txBody>
          <a:bodyPr/>
          <a:lstStyle>
            <a:lvl1pPr marL="0" indent="0" algn="ctr">
              <a:buNone/>
              <a:defRPr/>
            </a:lvl1pPr>
            <a:lvl2pPr marL="456854" indent="0" algn="ctr">
              <a:buNone/>
              <a:defRPr/>
            </a:lvl2pPr>
            <a:lvl3pPr marL="913707" indent="0" algn="ctr">
              <a:buNone/>
              <a:defRPr/>
            </a:lvl3pPr>
            <a:lvl4pPr marL="1370561" indent="0" algn="ctr">
              <a:buNone/>
              <a:defRPr/>
            </a:lvl4pPr>
            <a:lvl5pPr marL="1827414" indent="0" algn="ctr">
              <a:buNone/>
              <a:defRPr/>
            </a:lvl5pPr>
            <a:lvl6pPr marL="2284270" indent="0" algn="ctr">
              <a:buNone/>
              <a:defRPr/>
            </a:lvl6pPr>
            <a:lvl7pPr marL="2741121" indent="0" algn="ctr">
              <a:buNone/>
              <a:defRPr/>
            </a:lvl7pPr>
            <a:lvl8pPr marL="3197976" indent="0" algn="ctr">
              <a:buNone/>
              <a:defRPr/>
            </a:lvl8pPr>
            <a:lvl9pPr marL="3654829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2531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14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259513" y="158759"/>
            <a:ext cx="1941512" cy="5630863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31809" y="158759"/>
            <a:ext cx="5675313" cy="563086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4122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7708" y="2014541"/>
            <a:ext cx="7345363" cy="1389062"/>
          </a:xfrm>
          <a:prstGeom prst="rect">
            <a:avLst/>
          </a:prstGeom>
        </p:spPr>
        <p:txBody>
          <a:bodyPr lIns="95740" tIns="47870" rIns="95740" bIns="47870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95407" y="3673475"/>
            <a:ext cx="6049963" cy="1657350"/>
          </a:xfrm>
          <a:prstGeom prst="rect">
            <a:avLst/>
          </a:prstGeom>
        </p:spPr>
        <p:txBody>
          <a:bodyPr lIns="95740" tIns="47870" rIns="95740" bIns="47870"/>
          <a:lstStyle>
            <a:lvl1pPr marL="0" indent="0" algn="ctr">
              <a:buNone/>
              <a:defRPr/>
            </a:lvl1pPr>
            <a:lvl2pPr marL="478697" indent="0" algn="ctr">
              <a:buNone/>
              <a:defRPr/>
            </a:lvl2pPr>
            <a:lvl3pPr marL="957395" indent="0" algn="ctr">
              <a:buNone/>
              <a:defRPr/>
            </a:lvl3pPr>
            <a:lvl4pPr marL="1436092" indent="0" algn="ctr">
              <a:buNone/>
              <a:defRPr/>
            </a:lvl4pPr>
            <a:lvl5pPr marL="1914791" indent="0" algn="ctr">
              <a:buNone/>
              <a:defRPr/>
            </a:lvl5pPr>
            <a:lvl6pPr marL="2393487" indent="0" algn="ctr">
              <a:buNone/>
              <a:defRPr/>
            </a:lvl6pPr>
            <a:lvl7pPr marL="2872184" indent="0" algn="ctr">
              <a:buNone/>
              <a:defRPr/>
            </a:lvl7pPr>
            <a:lvl8pPr marL="3350882" indent="0" algn="ctr">
              <a:buNone/>
              <a:defRPr/>
            </a:lvl8pPr>
            <a:lvl9pPr marL="3829579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3752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7" y="260359"/>
            <a:ext cx="7777163" cy="1079500"/>
          </a:xfrm>
          <a:prstGeom prst="rect">
            <a:avLst/>
          </a:prstGeom>
        </p:spPr>
        <p:txBody>
          <a:bodyPr lIns="95740" tIns="47870" rIns="95740" bIns="47870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1807" y="1512891"/>
            <a:ext cx="7777163" cy="4278312"/>
          </a:xfrm>
          <a:prstGeom prst="rect">
            <a:avLst/>
          </a:prstGeom>
        </p:spPr>
        <p:txBody>
          <a:bodyPr lIns="95740" tIns="47870" rIns="95740" bIns="4787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0008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2633" y="4165610"/>
            <a:ext cx="7345363" cy="1287463"/>
          </a:xfrm>
          <a:prstGeom prst="rect">
            <a:avLst/>
          </a:prstGeom>
        </p:spPr>
        <p:txBody>
          <a:bodyPr lIns="95740" tIns="47870" rIns="95740" bIns="47870" anchor="t"/>
          <a:lstStyle>
            <a:lvl1pPr algn="l">
              <a:defRPr sz="42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2633" y="2747972"/>
            <a:ext cx="7345363" cy="1417637"/>
          </a:xfrm>
          <a:prstGeom prst="rect">
            <a:avLst/>
          </a:prstGeom>
        </p:spPr>
        <p:txBody>
          <a:bodyPr lIns="95740" tIns="47870" rIns="95740" bIns="47870" anchor="b"/>
          <a:lstStyle>
            <a:lvl1pPr marL="0" indent="0">
              <a:buNone/>
              <a:defRPr sz="2100"/>
            </a:lvl1pPr>
            <a:lvl2pPr marL="478697" indent="0">
              <a:buNone/>
              <a:defRPr sz="1900"/>
            </a:lvl2pPr>
            <a:lvl3pPr marL="957395" indent="0">
              <a:buNone/>
              <a:defRPr sz="1700"/>
            </a:lvl3pPr>
            <a:lvl4pPr marL="1436092" indent="0">
              <a:buNone/>
              <a:defRPr sz="1500"/>
            </a:lvl4pPr>
            <a:lvl5pPr marL="1914791" indent="0">
              <a:buNone/>
              <a:defRPr sz="1500"/>
            </a:lvl5pPr>
            <a:lvl6pPr marL="2393487" indent="0">
              <a:buNone/>
              <a:defRPr sz="1500"/>
            </a:lvl6pPr>
            <a:lvl7pPr marL="2872184" indent="0">
              <a:buNone/>
              <a:defRPr sz="1500"/>
            </a:lvl7pPr>
            <a:lvl8pPr marL="3350882" indent="0">
              <a:buNone/>
              <a:defRPr sz="1500"/>
            </a:lvl8pPr>
            <a:lvl9pPr marL="3829579" indent="0">
              <a:buNone/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06428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7" y="260359"/>
            <a:ext cx="7777163" cy="1079500"/>
          </a:xfrm>
          <a:prstGeom prst="rect">
            <a:avLst/>
          </a:prstGeom>
        </p:spPr>
        <p:txBody>
          <a:bodyPr lIns="95740" tIns="47870" rIns="95740" bIns="47870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31807" y="1512891"/>
            <a:ext cx="3811589" cy="4278312"/>
          </a:xfrm>
          <a:prstGeom prst="rect">
            <a:avLst/>
          </a:prstGeom>
        </p:spPr>
        <p:txBody>
          <a:bodyPr lIns="95740" tIns="47870" rIns="95740" bIns="47870"/>
          <a:lstStyle>
            <a:lvl1pPr>
              <a:defRPr sz="29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95795" y="1512891"/>
            <a:ext cx="3813175" cy="4278312"/>
          </a:xfrm>
          <a:prstGeom prst="rect">
            <a:avLst/>
          </a:prstGeom>
        </p:spPr>
        <p:txBody>
          <a:bodyPr lIns="95740" tIns="47870" rIns="95740" bIns="47870"/>
          <a:lstStyle>
            <a:lvl1pPr>
              <a:defRPr sz="2900"/>
            </a:lvl1pPr>
            <a:lvl2pPr>
              <a:defRPr sz="26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301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7" y="260359"/>
            <a:ext cx="7777163" cy="1079500"/>
          </a:xfrm>
          <a:prstGeom prst="rect">
            <a:avLst/>
          </a:prstGeom>
        </p:spPr>
        <p:txBody>
          <a:bodyPr lIns="95740" tIns="47870" rIns="95740" bIns="47870"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31800" y="1450977"/>
            <a:ext cx="3817938" cy="604838"/>
          </a:xfrm>
          <a:prstGeom prst="rect">
            <a:avLst/>
          </a:prstGeom>
        </p:spPr>
        <p:txBody>
          <a:bodyPr lIns="95740" tIns="47870" rIns="95740" bIns="47870" anchor="b"/>
          <a:lstStyle>
            <a:lvl1pPr marL="0" indent="0">
              <a:buNone/>
              <a:defRPr sz="2600" b="1"/>
            </a:lvl1pPr>
            <a:lvl2pPr marL="478697" indent="0">
              <a:buNone/>
              <a:defRPr sz="2100" b="1"/>
            </a:lvl2pPr>
            <a:lvl3pPr marL="957395" indent="0">
              <a:buNone/>
              <a:defRPr sz="1900" b="1"/>
            </a:lvl3pPr>
            <a:lvl4pPr marL="1436092" indent="0">
              <a:buNone/>
              <a:defRPr sz="1700" b="1"/>
            </a:lvl4pPr>
            <a:lvl5pPr marL="1914791" indent="0">
              <a:buNone/>
              <a:defRPr sz="1700" b="1"/>
            </a:lvl5pPr>
            <a:lvl6pPr marL="2393487" indent="0">
              <a:buNone/>
              <a:defRPr sz="1700" b="1"/>
            </a:lvl6pPr>
            <a:lvl7pPr marL="2872184" indent="0">
              <a:buNone/>
              <a:defRPr sz="1700" b="1"/>
            </a:lvl7pPr>
            <a:lvl8pPr marL="3350882" indent="0">
              <a:buNone/>
              <a:defRPr sz="1700" b="1"/>
            </a:lvl8pPr>
            <a:lvl9pPr marL="3829579" indent="0">
              <a:buNone/>
              <a:defRPr sz="17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1800" y="2055819"/>
            <a:ext cx="3817938" cy="3735387"/>
          </a:xfrm>
          <a:prstGeom prst="rect">
            <a:avLst/>
          </a:prstGeom>
        </p:spPr>
        <p:txBody>
          <a:bodyPr lIns="95740" tIns="47870" rIns="95740" bIns="47870"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389443" y="1450977"/>
            <a:ext cx="3819525" cy="604838"/>
          </a:xfrm>
          <a:prstGeom prst="rect">
            <a:avLst/>
          </a:prstGeom>
        </p:spPr>
        <p:txBody>
          <a:bodyPr lIns="95740" tIns="47870" rIns="95740" bIns="47870" anchor="b"/>
          <a:lstStyle>
            <a:lvl1pPr marL="0" indent="0">
              <a:buNone/>
              <a:defRPr sz="2600" b="1"/>
            </a:lvl1pPr>
            <a:lvl2pPr marL="478697" indent="0">
              <a:buNone/>
              <a:defRPr sz="2100" b="1"/>
            </a:lvl2pPr>
            <a:lvl3pPr marL="957395" indent="0">
              <a:buNone/>
              <a:defRPr sz="1900" b="1"/>
            </a:lvl3pPr>
            <a:lvl4pPr marL="1436092" indent="0">
              <a:buNone/>
              <a:defRPr sz="1700" b="1"/>
            </a:lvl4pPr>
            <a:lvl5pPr marL="1914791" indent="0">
              <a:buNone/>
              <a:defRPr sz="1700" b="1"/>
            </a:lvl5pPr>
            <a:lvl6pPr marL="2393487" indent="0">
              <a:buNone/>
              <a:defRPr sz="1700" b="1"/>
            </a:lvl6pPr>
            <a:lvl7pPr marL="2872184" indent="0">
              <a:buNone/>
              <a:defRPr sz="1700" b="1"/>
            </a:lvl7pPr>
            <a:lvl8pPr marL="3350882" indent="0">
              <a:buNone/>
              <a:defRPr sz="1700" b="1"/>
            </a:lvl8pPr>
            <a:lvl9pPr marL="3829579" indent="0">
              <a:buNone/>
              <a:defRPr sz="17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389443" y="2055819"/>
            <a:ext cx="3819525" cy="3735387"/>
          </a:xfrm>
          <a:prstGeom prst="rect">
            <a:avLst/>
          </a:prstGeom>
        </p:spPr>
        <p:txBody>
          <a:bodyPr lIns="95740" tIns="47870" rIns="95740" bIns="47870"/>
          <a:lstStyle>
            <a:lvl1pPr>
              <a:defRPr sz="26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578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7" y="260359"/>
            <a:ext cx="7777163" cy="1079500"/>
          </a:xfrm>
          <a:prstGeom prst="rect">
            <a:avLst/>
          </a:prstGeom>
        </p:spPr>
        <p:txBody>
          <a:bodyPr lIns="95740" tIns="47870" rIns="95740" bIns="47870"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8254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2592189" y="361355"/>
            <a:ext cx="5638800" cy="58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31" tIns="46764" rIns="89931" bIns="46764">
            <a:spAutoFit/>
          </a:bodyPr>
          <a:lstStyle>
            <a:defPPr>
              <a:defRPr lang="en-GB"/>
            </a:defPPr>
            <a:lvl1pPr algn="l" defTabSz="449149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  <a:lvl2pPr marL="742762" indent="-285678" algn="l" defTabSz="449149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2pPr>
            <a:lvl3pPr marL="1142711" indent="-228543" algn="l" defTabSz="449149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3pPr>
            <a:lvl4pPr marL="1599796" indent="-228543" algn="l" defTabSz="449149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4pPr>
            <a:lvl5pPr marL="2056881" indent="-228543" algn="l" defTabSz="449149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5pPr>
            <a:lvl6pPr marL="2285424" algn="l" defTabSz="914169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6pPr>
            <a:lvl7pPr marL="2742507" algn="l" defTabSz="914169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7pPr>
            <a:lvl8pPr marL="3199592" algn="l" defTabSz="914169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8pPr>
            <a:lvl9pPr marL="3656676" algn="l" defTabSz="914169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9pPr>
          </a:lstStyle>
          <a:p>
            <a:pPr algn="r">
              <a:buClrTx/>
              <a:buFontTx/>
              <a:buNone/>
            </a:pPr>
            <a:r>
              <a:rPr lang="fr-FR" altLang="fr-FR" sz="1600" b="1" dirty="0">
                <a:solidFill>
                  <a:srgbClr val="FFFFFF"/>
                </a:solidFill>
                <a:latin typeface="Verdana" pitchFamily="32" charset="0"/>
              </a:rPr>
              <a:t>Centre du service national de </a:t>
            </a:r>
            <a:r>
              <a:rPr lang="fr-FR" altLang="fr-FR" sz="1600" b="1" dirty="0" smtClean="0">
                <a:solidFill>
                  <a:srgbClr val="FFFFFF"/>
                </a:solidFill>
                <a:latin typeface="Verdana" pitchFamily="32" charset="0"/>
              </a:rPr>
              <a:t>Dijon</a:t>
            </a:r>
          </a:p>
          <a:p>
            <a:pPr algn="r">
              <a:buClrTx/>
              <a:buFontTx/>
              <a:buNone/>
            </a:pPr>
            <a:r>
              <a:rPr lang="fr-FR" altLang="fr-FR" sz="1600" b="1" dirty="0" smtClean="0">
                <a:solidFill>
                  <a:srgbClr val="FFFFFF"/>
                </a:solidFill>
                <a:latin typeface="Verdana" pitchFamily="32" charset="0"/>
              </a:rPr>
              <a:t>  </a:t>
            </a:r>
            <a:r>
              <a:rPr lang="fr-FR" altLang="fr-FR" sz="1200" b="0" dirty="0" smtClean="0">
                <a:solidFill>
                  <a:srgbClr val="FFFFFF"/>
                </a:solidFill>
                <a:latin typeface="Verdana" pitchFamily="32" charset="0"/>
              </a:rPr>
              <a:t>05</a:t>
            </a:r>
            <a:r>
              <a:rPr lang="fr-FR" altLang="fr-FR" sz="1200" dirty="0" smtClean="0">
                <a:solidFill>
                  <a:srgbClr val="FFFFFF"/>
                </a:solidFill>
                <a:latin typeface="Verdana" pitchFamily="32" charset="0"/>
              </a:rPr>
              <a:t>/10/2017</a:t>
            </a:r>
            <a:endParaRPr lang="fr-FR" altLang="fr-FR" sz="1200" dirty="0">
              <a:solidFill>
                <a:srgbClr val="FFFFFF"/>
              </a:solidFill>
              <a:latin typeface="Verdan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686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0" y="258766"/>
            <a:ext cx="2843214" cy="1098550"/>
          </a:xfrm>
          <a:prstGeom prst="rect">
            <a:avLst/>
          </a:prstGeom>
        </p:spPr>
        <p:txBody>
          <a:bodyPr lIns="95740" tIns="47870" rIns="95740" bIns="47870" anchor="b"/>
          <a:lstStyle>
            <a:lvl1pPr algn="l">
              <a:defRPr sz="21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78207" y="258773"/>
            <a:ext cx="4830763" cy="5532437"/>
          </a:xfrm>
          <a:prstGeom prst="rect">
            <a:avLst/>
          </a:prstGeom>
        </p:spPr>
        <p:txBody>
          <a:bodyPr lIns="95740" tIns="47870" rIns="95740" bIns="47870"/>
          <a:lstStyle>
            <a:lvl1pPr>
              <a:defRPr sz="3300"/>
            </a:lvl1pPr>
            <a:lvl2pPr>
              <a:defRPr sz="2900"/>
            </a:lvl2pPr>
            <a:lvl3pPr>
              <a:defRPr sz="26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31800" y="1357318"/>
            <a:ext cx="2843214" cy="4433887"/>
          </a:xfrm>
          <a:prstGeom prst="rect">
            <a:avLst/>
          </a:prstGeom>
        </p:spPr>
        <p:txBody>
          <a:bodyPr lIns="95740" tIns="47870" rIns="95740" bIns="47870"/>
          <a:lstStyle>
            <a:lvl1pPr marL="0" indent="0">
              <a:buNone/>
              <a:defRPr sz="1500"/>
            </a:lvl1pPr>
            <a:lvl2pPr marL="478697" indent="0">
              <a:buNone/>
              <a:defRPr sz="1200"/>
            </a:lvl2pPr>
            <a:lvl3pPr marL="957395" indent="0">
              <a:buNone/>
              <a:defRPr sz="1000"/>
            </a:lvl3pPr>
            <a:lvl4pPr marL="1436092" indent="0">
              <a:buNone/>
              <a:defRPr sz="900"/>
            </a:lvl4pPr>
            <a:lvl5pPr marL="1914791" indent="0">
              <a:buNone/>
              <a:defRPr sz="900"/>
            </a:lvl5pPr>
            <a:lvl6pPr marL="2393487" indent="0">
              <a:buNone/>
              <a:defRPr sz="900"/>
            </a:lvl6pPr>
            <a:lvl7pPr marL="2872184" indent="0">
              <a:buNone/>
              <a:defRPr sz="900"/>
            </a:lvl7pPr>
            <a:lvl8pPr marL="3350882" indent="0">
              <a:buNone/>
              <a:defRPr sz="900"/>
            </a:lvl8pPr>
            <a:lvl9pPr marL="3829579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51136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73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3868" y="4538665"/>
            <a:ext cx="5184775" cy="534987"/>
          </a:xfrm>
          <a:prstGeom prst="rect">
            <a:avLst/>
          </a:prstGeom>
        </p:spPr>
        <p:txBody>
          <a:bodyPr lIns="95740" tIns="47870" rIns="95740" bIns="47870" anchor="b"/>
          <a:lstStyle>
            <a:lvl1pPr algn="l">
              <a:defRPr sz="21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693868" y="579438"/>
            <a:ext cx="5184775" cy="3889375"/>
          </a:xfrm>
          <a:prstGeom prst="rect">
            <a:avLst/>
          </a:prstGeom>
        </p:spPr>
        <p:txBody>
          <a:bodyPr lIns="95740" tIns="47870" rIns="95740" bIns="47870"/>
          <a:lstStyle>
            <a:lvl1pPr marL="0" indent="0">
              <a:buNone/>
              <a:defRPr sz="3300"/>
            </a:lvl1pPr>
            <a:lvl2pPr marL="478697" indent="0">
              <a:buNone/>
              <a:defRPr sz="2900"/>
            </a:lvl2pPr>
            <a:lvl3pPr marL="957395" indent="0">
              <a:buNone/>
              <a:defRPr sz="2600"/>
            </a:lvl3pPr>
            <a:lvl4pPr marL="1436092" indent="0">
              <a:buNone/>
              <a:defRPr sz="2100"/>
            </a:lvl4pPr>
            <a:lvl5pPr marL="1914791" indent="0">
              <a:buNone/>
              <a:defRPr sz="2100"/>
            </a:lvl5pPr>
            <a:lvl6pPr marL="2393487" indent="0">
              <a:buNone/>
              <a:defRPr sz="2100"/>
            </a:lvl6pPr>
            <a:lvl7pPr marL="2872184" indent="0">
              <a:buNone/>
              <a:defRPr sz="2100"/>
            </a:lvl7pPr>
            <a:lvl8pPr marL="3350882" indent="0">
              <a:buNone/>
              <a:defRPr sz="2100"/>
            </a:lvl8pPr>
            <a:lvl9pPr marL="3829579" indent="0">
              <a:buNone/>
              <a:defRPr sz="21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93868" y="5073658"/>
            <a:ext cx="5184775" cy="762000"/>
          </a:xfrm>
          <a:prstGeom prst="rect">
            <a:avLst/>
          </a:prstGeom>
        </p:spPr>
        <p:txBody>
          <a:bodyPr lIns="95740" tIns="47870" rIns="95740" bIns="47870"/>
          <a:lstStyle>
            <a:lvl1pPr marL="0" indent="0">
              <a:buNone/>
              <a:defRPr sz="1500"/>
            </a:lvl1pPr>
            <a:lvl2pPr marL="478697" indent="0">
              <a:buNone/>
              <a:defRPr sz="1200"/>
            </a:lvl2pPr>
            <a:lvl3pPr marL="957395" indent="0">
              <a:buNone/>
              <a:defRPr sz="1000"/>
            </a:lvl3pPr>
            <a:lvl4pPr marL="1436092" indent="0">
              <a:buNone/>
              <a:defRPr sz="900"/>
            </a:lvl4pPr>
            <a:lvl5pPr marL="1914791" indent="0">
              <a:buNone/>
              <a:defRPr sz="900"/>
            </a:lvl5pPr>
            <a:lvl6pPr marL="2393487" indent="0">
              <a:buNone/>
              <a:defRPr sz="900"/>
            </a:lvl6pPr>
            <a:lvl7pPr marL="2872184" indent="0">
              <a:buNone/>
              <a:defRPr sz="900"/>
            </a:lvl7pPr>
            <a:lvl8pPr marL="3350882" indent="0">
              <a:buNone/>
              <a:defRPr sz="900"/>
            </a:lvl8pPr>
            <a:lvl9pPr marL="3829579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968696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7" y="260359"/>
            <a:ext cx="7777163" cy="1079500"/>
          </a:xfrm>
          <a:prstGeom prst="rect">
            <a:avLst/>
          </a:prstGeom>
        </p:spPr>
        <p:txBody>
          <a:bodyPr lIns="95740" tIns="47870" rIns="95740" bIns="47870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31807" y="1512891"/>
            <a:ext cx="7777163" cy="4278312"/>
          </a:xfrm>
          <a:prstGeom prst="rect">
            <a:avLst/>
          </a:prstGeom>
        </p:spPr>
        <p:txBody>
          <a:bodyPr vert="eaVert" lIns="95740" tIns="47870" rIns="95740" bIns="4787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00270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265864" y="260350"/>
            <a:ext cx="1943100" cy="5530850"/>
          </a:xfrm>
          <a:prstGeom prst="rect">
            <a:avLst/>
          </a:prstGeom>
        </p:spPr>
        <p:txBody>
          <a:bodyPr vert="eaVert" lIns="95740" tIns="47870" rIns="95740" bIns="47870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31806" y="260350"/>
            <a:ext cx="5681663" cy="5530850"/>
          </a:xfrm>
          <a:prstGeom prst="rect">
            <a:avLst/>
          </a:prstGeom>
        </p:spPr>
        <p:txBody>
          <a:bodyPr vert="eaVert" lIns="95740" tIns="47870" rIns="95740" bIns="4787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916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7706" y="2014538"/>
            <a:ext cx="7345363" cy="1389062"/>
          </a:xfrm>
          <a:prstGeom prst="rect">
            <a:avLst/>
          </a:prstGeom>
        </p:spPr>
        <p:txBody>
          <a:bodyPr lIns="91395" tIns="45697" rIns="91395" bIns="45697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95406" y="3673475"/>
            <a:ext cx="6049963" cy="1657350"/>
          </a:xfrm>
          <a:prstGeom prst="rect">
            <a:avLst/>
          </a:prstGeom>
        </p:spPr>
        <p:txBody>
          <a:bodyPr lIns="91395" tIns="45697" rIns="91395" bIns="45697"/>
          <a:lstStyle>
            <a:lvl1pPr marL="0" indent="0" algn="ctr">
              <a:buNone/>
              <a:defRPr/>
            </a:lvl1pPr>
            <a:lvl2pPr marL="456969" indent="0" algn="ctr">
              <a:buNone/>
              <a:defRPr/>
            </a:lvl2pPr>
            <a:lvl3pPr marL="913938" indent="0" algn="ctr">
              <a:buNone/>
              <a:defRPr/>
            </a:lvl3pPr>
            <a:lvl4pPr marL="1370907" indent="0" algn="ctr">
              <a:buNone/>
              <a:defRPr/>
            </a:lvl4pPr>
            <a:lvl5pPr marL="1827876" indent="0" algn="ctr">
              <a:buNone/>
              <a:defRPr/>
            </a:lvl5pPr>
            <a:lvl6pPr marL="2284846" indent="0" algn="ctr">
              <a:buNone/>
              <a:defRPr/>
            </a:lvl6pPr>
            <a:lvl7pPr marL="2741814" indent="0" algn="ctr">
              <a:buNone/>
              <a:defRPr/>
            </a:lvl7pPr>
            <a:lvl8pPr marL="3198784" indent="0" algn="ctr">
              <a:buNone/>
              <a:defRPr/>
            </a:lvl8pPr>
            <a:lvl9pPr marL="3655752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15707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6" y="260350"/>
            <a:ext cx="7777163" cy="1079500"/>
          </a:xfrm>
          <a:prstGeom prst="rect">
            <a:avLst/>
          </a:prstGeom>
        </p:spPr>
        <p:txBody>
          <a:bodyPr lIns="91395" tIns="45697" rIns="91395" bIns="45697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1806" y="1512888"/>
            <a:ext cx="7777163" cy="4278312"/>
          </a:xfrm>
          <a:prstGeom prst="rect">
            <a:avLst/>
          </a:prstGeom>
        </p:spPr>
        <p:txBody>
          <a:bodyPr lIns="91395" tIns="45697" rIns="91395" bIns="45697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75147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2631" y="4165606"/>
            <a:ext cx="7345363" cy="1287463"/>
          </a:xfrm>
          <a:prstGeom prst="rect">
            <a:avLst/>
          </a:prstGeom>
        </p:spPr>
        <p:txBody>
          <a:bodyPr lIns="91395" tIns="45697" rIns="91395" bIns="45697"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2631" y="2747969"/>
            <a:ext cx="7345363" cy="1417637"/>
          </a:xfrm>
          <a:prstGeom prst="rect">
            <a:avLst/>
          </a:prstGeom>
        </p:spPr>
        <p:txBody>
          <a:bodyPr lIns="91395" tIns="45697" rIns="91395" bIns="45697" anchor="b"/>
          <a:lstStyle>
            <a:lvl1pPr marL="0" indent="0">
              <a:buNone/>
              <a:defRPr sz="2000"/>
            </a:lvl1pPr>
            <a:lvl2pPr marL="456969" indent="0">
              <a:buNone/>
              <a:defRPr sz="1800"/>
            </a:lvl2pPr>
            <a:lvl3pPr marL="913938" indent="0">
              <a:buNone/>
              <a:defRPr sz="1600"/>
            </a:lvl3pPr>
            <a:lvl4pPr marL="1370907" indent="0">
              <a:buNone/>
              <a:defRPr sz="1400"/>
            </a:lvl4pPr>
            <a:lvl5pPr marL="1827876" indent="0">
              <a:buNone/>
              <a:defRPr sz="1400"/>
            </a:lvl5pPr>
            <a:lvl6pPr marL="2284846" indent="0">
              <a:buNone/>
              <a:defRPr sz="1400"/>
            </a:lvl6pPr>
            <a:lvl7pPr marL="2741814" indent="0">
              <a:buNone/>
              <a:defRPr sz="1400"/>
            </a:lvl7pPr>
            <a:lvl8pPr marL="3198784" indent="0">
              <a:buNone/>
              <a:defRPr sz="1400"/>
            </a:lvl8pPr>
            <a:lvl9pPr marL="3655752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055551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6" y="260350"/>
            <a:ext cx="7777163" cy="1079500"/>
          </a:xfrm>
          <a:prstGeom prst="rect">
            <a:avLst/>
          </a:prstGeom>
        </p:spPr>
        <p:txBody>
          <a:bodyPr lIns="91395" tIns="45697" rIns="91395" bIns="45697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31800" y="1512888"/>
            <a:ext cx="3811588" cy="4278312"/>
          </a:xfrm>
          <a:prstGeom prst="rect">
            <a:avLst/>
          </a:prstGeom>
        </p:spPr>
        <p:txBody>
          <a:bodyPr lIns="91395" tIns="45697" rIns="91395" bIns="45697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95794" y="1512888"/>
            <a:ext cx="3813175" cy="4278312"/>
          </a:xfrm>
          <a:prstGeom prst="rect">
            <a:avLst/>
          </a:prstGeom>
        </p:spPr>
        <p:txBody>
          <a:bodyPr lIns="91395" tIns="45697" rIns="91395" bIns="45697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2040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6" y="260350"/>
            <a:ext cx="7777163" cy="1079500"/>
          </a:xfrm>
          <a:prstGeom prst="rect">
            <a:avLst/>
          </a:prstGeom>
        </p:spPr>
        <p:txBody>
          <a:bodyPr lIns="91395" tIns="45697" rIns="91395" bIns="45697"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31800" y="1450975"/>
            <a:ext cx="3817938" cy="604838"/>
          </a:xfrm>
          <a:prstGeom prst="rect">
            <a:avLst/>
          </a:prstGeom>
        </p:spPr>
        <p:txBody>
          <a:bodyPr lIns="91395" tIns="45697" rIns="91395" bIns="45697" anchor="b"/>
          <a:lstStyle>
            <a:lvl1pPr marL="0" indent="0">
              <a:buNone/>
              <a:defRPr sz="2400" b="1"/>
            </a:lvl1pPr>
            <a:lvl2pPr marL="456969" indent="0">
              <a:buNone/>
              <a:defRPr sz="2000" b="1"/>
            </a:lvl2pPr>
            <a:lvl3pPr marL="913938" indent="0">
              <a:buNone/>
              <a:defRPr sz="1800" b="1"/>
            </a:lvl3pPr>
            <a:lvl4pPr marL="1370907" indent="0">
              <a:buNone/>
              <a:defRPr sz="1600" b="1"/>
            </a:lvl4pPr>
            <a:lvl5pPr marL="1827876" indent="0">
              <a:buNone/>
              <a:defRPr sz="1600" b="1"/>
            </a:lvl5pPr>
            <a:lvl6pPr marL="2284846" indent="0">
              <a:buNone/>
              <a:defRPr sz="1600" b="1"/>
            </a:lvl6pPr>
            <a:lvl7pPr marL="2741814" indent="0">
              <a:buNone/>
              <a:defRPr sz="1600" b="1"/>
            </a:lvl7pPr>
            <a:lvl8pPr marL="3198784" indent="0">
              <a:buNone/>
              <a:defRPr sz="1600" b="1"/>
            </a:lvl8pPr>
            <a:lvl9pPr marL="3655752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1800" y="2055819"/>
            <a:ext cx="3817938" cy="3735387"/>
          </a:xfrm>
          <a:prstGeom prst="rect">
            <a:avLst/>
          </a:prstGeom>
        </p:spPr>
        <p:txBody>
          <a:bodyPr lIns="91395" tIns="45697" rIns="91395" bIns="45697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389443" y="1450975"/>
            <a:ext cx="3819525" cy="604838"/>
          </a:xfrm>
          <a:prstGeom prst="rect">
            <a:avLst/>
          </a:prstGeom>
        </p:spPr>
        <p:txBody>
          <a:bodyPr lIns="91395" tIns="45697" rIns="91395" bIns="45697" anchor="b"/>
          <a:lstStyle>
            <a:lvl1pPr marL="0" indent="0">
              <a:buNone/>
              <a:defRPr sz="2400" b="1"/>
            </a:lvl1pPr>
            <a:lvl2pPr marL="456969" indent="0">
              <a:buNone/>
              <a:defRPr sz="2000" b="1"/>
            </a:lvl2pPr>
            <a:lvl3pPr marL="913938" indent="0">
              <a:buNone/>
              <a:defRPr sz="1800" b="1"/>
            </a:lvl3pPr>
            <a:lvl4pPr marL="1370907" indent="0">
              <a:buNone/>
              <a:defRPr sz="1600" b="1"/>
            </a:lvl4pPr>
            <a:lvl5pPr marL="1827876" indent="0">
              <a:buNone/>
              <a:defRPr sz="1600" b="1"/>
            </a:lvl5pPr>
            <a:lvl6pPr marL="2284846" indent="0">
              <a:buNone/>
              <a:defRPr sz="1600" b="1"/>
            </a:lvl6pPr>
            <a:lvl7pPr marL="2741814" indent="0">
              <a:buNone/>
              <a:defRPr sz="1600" b="1"/>
            </a:lvl7pPr>
            <a:lvl8pPr marL="3198784" indent="0">
              <a:buNone/>
              <a:defRPr sz="1600" b="1"/>
            </a:lvl8pPr>
            <a:lvl9pPr marL="3655752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389443" y="2055819"/>
            <a:ext cx="3819525" cy="3735387"/>
          </a:xfrm>
          <a:prstGeom prst="rect">
            <a:avLst/>
          </a:prstGeom>
        </p:spPr>
        <p:txBody>
          <a:bodyPr lIns="91395" tIns="45697" rIns="91395" bIns="45697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7870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6" y="260350"/>
            <a:ext cx="7777163" cy="1079500"/>
          </a:xfrm>
          <a:prstGeom prst="rect">
            <a:avLst/>
          </a:prstGeom>
        </p:spPr>
        <p:txBody>
          <a:bodyPr lIns="91395" tIns="45697" rIns="91395" bIns="45697"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2653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 userDrawn="1"/>
        </p:nvSpPr>
        <p:spPr bwMode="auto">
          <a:xfrm>
            <a:off x="2438400" y="381000"/>
            <a:ext cx="56388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95" tIns="45697" rIns="91395" bIns="45697">
            <a:spAutoFit/>
          </a:bodyPr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pPr algn="r" defTabSz="913938">
              <a:buClrTx/>
              <a:buSzTx/>
              <a:buFontTx/>
              <a:buNone/>
              <a:defRPr/>
            </a:pPr>
            <a:r>
              <a:rPr lang="fr-FR" altLang="fr-FR" sz="1600" b="1" dirty="0" smtClean="0">
                <a:solidFill>
                  <a:srgbClr val="FFFFFF"/>
                </a:solidFill>
                <a:latin typeface="Verdana" pitchFamily="32" charset="0"/>
              </a:rPr>
              <a:t>Centre du service national de Bourgogne  </a:t>
            </a:r>
            <a:r>
              <a:rPr lang="fr-FR" altLang="fr-FR" sz="1200" dirty="0" smtClean="0">
                <a:solidFill>
                  <a:srgbClr val="FFFFFF"/>
                </a:solidFill>
                <a:latin typeface="Verdana" pitchFamily="32" charset="0"/>
              </a:rPr>
              <a:t>21/04/2015</a:t>
            </a:r>
            <a:endParaRPr lang="fr-FR" altLang="fr-FR" sz="1200" dirty="0" smtClean="0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61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2633" y="4165609"/>
            <a:ext cx="7345363" cy="12874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2633" y="2747972"/>
            <a:ext cx="7345363" cy="14176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854" indent="0">
              <a:buNone/>
              <a:defRPr sz="1800"/>
            </a:lvl2pPr>
            <a:lvl3pPr marL="913707" indent="0">
              <a:buNone/>
              <a:defRPr sz="1600"/>
            </a:lvl3pPr>
            <a:lvl4pPr marL="1370561" indent="0">
              <a:buNone/>
              <a:defRPr sz="1400"/>
            </a:lvl4pPr>
            <a:lvl5pPr marL="1827414" indent="0">
              <a:buNone/>
              <a:defRPr sz="1400"/>
            </a:lvl5pPr>
            <a:lvl6pPr marL="2284270" indent="0">
              <a:buNone/>
              <a:defRPr sz="1400"/>
            </a:lvl6pPr>
            <a:lvl7pPr marL="2741121" indent="0">
              <a:buNone/>
              <a:defRPr sz="1400"/>
            </a:lvl7pPr>
            <a:lvl8pPr marL="3197976" indent="0">
              <a:buNone/>
              <a:defRPr sz="1400"/>
            </a:lvl8pPr>
            <a:lvl9pPr marL="3654829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562185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6" y="258763"/>
            <a:ext cx="2843213" cy="1098550"/>
          </a:xfrm>
          <a:prstGeom prst="rect">
            <a:avLst/>
          </a:prstGeom>
        </p:spPr>
        <p:txBody>
          <a:bodyPr lIns="91395" tIns="45697" rIns="91395" bIns="45697"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78206" y="258769"/>
            <a:ext cx="4830763" cy="5532437"/>
          </a:xfrm>
          <a:prstGeom prst="rect">
            <a:avLst/>
          </a:prstGeom>
        </p:spPr>
        <p:txBody>
          <a:bodyPr lIns="91395" tIns="45697" rIns="91395" bIns="45697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31806" y="1357318"/>
            <a:ext cx="2843213" cy="4433887"/>
          </a:xfrm>
          <a:prstGeom prst="rect">
            <a:avLst/>
          </a:prstGeom>
        </p:spPr>
        <p:txBody>
          <a:bodyPr lIns="91395" tIns="45697" rIns="91395" bIns="45697"/>
          <a:lstStyle>
            <a:lvl1pPr marL="0" indent="0">
              <a:buNone/>
              <a:defRPr sz="1400"/>
            </a:lvl1pPr>
            <a:lvl2pPr marL="456969" indent="0">
              <a:buNone/>
              <a:defRPr sz="1200"/>
            </a:lvl2pPr>
            <a:lvl3pPr marL="913938" indent="0">
              <a:buNone/>
              <a:defRPr sz="1000"/>
            </a:lvl3pPr>
            <a:lvl4pPr marL="1370907" indent="0">
              <a:buNone/>
              <a:defRPr sz="900"/>
            </a:lvl4pPr>
            <a:lvl5pPr marL="1827876" indent="0">
              <a:buNone/>
              <a:defRPr sz="900"/>
            </a:lvl5pPr>
            <a:lvl6pPr marL="2284846" indent="0">
              <a:buNone/>
              <a:defRPr sz="900"/>
            </a:lvl6pPr>
            <a:lvl7pPr marL="2741814" indent="0">
              <a:buNone/>
              <a:defRPr sz="900"/>
            </a:lvl7pPr>
            <a:lvl8pPr marL="3198784" indent="0">
              <a:buNone/>
              <a:defRPr sz="900"/>
            </a:lvl8pPr>
            <a:lvl9pPr marL="3655752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6450092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3868" y="4538665"/>
            <a:ext cx="5184775" cy="534987"/>
          </a:xfrm>
          <a:prstGeom prst="rect">
            <a:avLst/>
          </a:prstGeom>
        </p:spPr>
        <p:txBody>
          <a:bodyPr lIns="91395" tIns="45697" rIns="91395" bIns="45697"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693868" y="579438"/>
            <a:ext cx="5184775" cy="3889375"/>
          </a:xfrm>
          <a:prstGeom prst="rect">
            <a:avLst/>
          </a:prstGeom>
        </p:spPr>
        <p:txBody>
          <a:bodyPr lIns="91395" tIns="45697" rIns="91395" bIns="45697"/>
          <a:lstStyle>
            <a:lvl1pPr marL="0" indent="0">
              <a:buNone/>
              <a:defRPr sz="3200"/>
            </a:lvl1pPr>
            <a:lvl2pPr marL="456969" indent="0">
              <a:buNone/>
              <a:defRPr sz="2800"/>
            </a:lvl2pPr>
            <a:lvl3pPr marL="913938" indent="0">
              <a:buNone/>
              <a:defRPr sz="2400"/>
            </a:lvl3pPr>
            <a:lvl4pPr marL="1370907" indent="0">
              <a:buNone/>
              <a:defRPr sz="2000"/>
            </a:lvl4pPr>
            <a:lvl5pPr marL="1827876" indent="0">
              <a:buNone/>
              <a:defRPr sz="2000"/>
            </a:lvl5pPr>
            <a:lvl6pPr marL="2284846" indent="0">
              <a:buNone/>
              <a:defRPr sz="2000"/>
            </a:lvl6pPr>
            <a:lvl7pPr marL="2741814" indent="0">
              <a:buNone/>
              <a:defRPr sz="2000"/>
            </a:lvl7pPr>
            <a:lvl8pPr marL="3198784" indent="0">
              <a:buNone/>
              <a:defRPr sz="2000"/>
            </a:lvl8pPr>
            <a:lvl9pPr marL="3655752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93868" y="5073656"/>
            <a:ext cx="5184775" cy="762000"/>
          </a:xfrm>
          <a:prstGeom prst="rect">
            <a:avLst/>
          </a:prstGeom>
        </p:spPr>
        <p:txBody>
          <a:bodyPr lIns="91395" tIns="45697" rIns="91395" bIns="45697"/>
          <a:lstStyle>
            <a:lvl1pPr marL="0" indent="0">
              <a:buNone/>
              <a:defRPr sz="1400"/>
            </a:lvl1pPr>
            <a:lvl2pPr marL="456969" indent="0">
              <a:buNone/>
              <a:defRPr sz="1200"/>
            </a:lvl2pPr>
            <a:lvl3pPr marL="913938" indent="0">
              <a:buNone/>
              <a:defRPr sz="1000"/>
            </a:lvl3pPr>
            <a:lvl4pPr marL="1370907" indent="0">
              <a:buNone/>
              <a:defRPr sz="900"/>
            </a:lvl4pPr>
            <a:lvl5pPr marL="1827876" indent="0">
              <a:buNone/>
              <a:defRPr sz="900"/>
            </a:lvl5pPr>
            <a:lvl6pPr marL="2284846" indent="0">
              <a:buNone/>
              <a:defRPr sz="900"/>
            </a:lvl6pPr>
            <a:lvl7pPr marL="2741814" indent="0">
              <a:buNone/>
              <a:defRPr sz="900"/>
            </a:lvl7pPr>
            <a:lvl8pPr marL="3198784" indent="0">
              <a:buNone/>
              <a:defRPr sz="900"/>
            </a:lvl8pPr>
            <a:lvl9pPr marL="3655752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709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6" y="260350"/>
            <a:ext cx="7777163" cy="1079500"/>
          </a:xfrm>
          <a:prstGeom prst="rect">
            <a:avLst/>
          </a:prstGeom>
        </p:spPr>
        <p:txBody>
          <a:bodyPr lIns="91395" tIns="45697" rIns="91395" bIns="45697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31806" y="1512888"/>
            <a:ext cx="7777163" cy="4278312"/>
          </a:xfrm>
          <a:prstGeom prst="rect">
            <a:avLst/>
          </a:prstGeom>
        </p:spPr>
        <p:txBody>
          <a:bodyPr vert="eaVert" lIns="91395" tIns="45697" rIns="91395" bIns="45697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3134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265863" y="260350"/>
            <a:ext cx="1943100" cy="5530850"/>
          </a:xfrm>
          <a:prstGeom prst="rect">
            <a:avLst/>
          </a:prstGeom>
        </p:spPr>
        <p:txBody>
          <a:bodyPr vert="eaVert" lIns="91395" tIns="45697" rIns="91395" bIns="45697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31806" y="260350"/>
            <a:ext cx="5681663" cy="5530850"/>
          </a:xfrm>
          <a:prstGeom prst="rect">
            <a:avLst/>
          </a:prstGeom>
        </p:spPr>
        <p:txBody>
          <a:bodyPr vert="eaVert" lIns="91395" tIns="45697" rIns="91395" bIns="45697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6019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7700" y="2014538"/>
            <a:ext cx="7345363" cy="138906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95400" y="3673475"/>
            <a:ext cx="6049963" cy="16573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5562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1554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2625" y="4165600"/>
            <a:ext cx="7345363" cy="12874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2625" y="2747963"/>
            <a:ext cx="7345363" cy="14176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09523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31800" y="1512888"/>
            <a:ext cx="3811588" cy="4278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95788" y="1512888"/>
            <a:ext cx="3813175" cy="4278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936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31800" y="1450975"/>
            <a:ext cx="3817938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1800" y="2055813"/>
            <a:ext cx="3817938" cy="37353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389438" y="1450975"/>
            <a:ext cx="3819525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389438" y="2055813"/>
            <a:ext cx="3819525" cy="37353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0673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394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31809" y="1517659"/>
            <a:ext cx="3808413" cy="4271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92613" y="1517659"/>
            <a:ext cx="3808412" cy="4271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4781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3349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0" y="258763"/>
            <a:ext cx="2843213" cy="10985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78200" y="258763"/>
            <a:ext cx="4830763" cy="5532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31800" y="1357313"/>
            <a:ext cx="2843213" cy="44338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37609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3863" y="4538663"/>
            <a:ext cx="5184775" cy="5349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693863" y="579438"/>
            <a:ext cx="5184775" cy="38893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93863" y="5073650"/>
            <a:ext cx="5184775" cy="76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8019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4453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265863" y="260350"/>
            <a:ext cx="1943100" cy="55308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31800" y="260350"/>
            <a:ext cx="5681663" cy="55308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657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9" y="260350"/>
            <a:ext cx="7777163" cy="10795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31800" y="1450975"/>
            <a:ext cx="3817938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54" indent="0">
              <a:buNone/>
              <a:defRPr sz="2000" b="1"/>
            </a:lvl2pPr>
            <a:lvl3pPr marL="913707" indent="0">
              <a:buNone/>
              <a:defRPr sz="1800" b="1"/>
            </a:lvl3pPr>
            <a:lvl4pPr marL="1370561" indent="0">
              <a:buNone/>
              <a:defRPr sz="1600" b="1"/>
            </a:lvl4pPr>
            <a:lvl5pPr marL="1827414" indent="0">
              <a:buNone/>
              <a:defRPr sz="1600" b="1"/>
            </a:lvl5pPr>
            <a:lvl6pPr marL="2284270" indent="0">
              <a:buNone/>
              <a:defRPr sz="1600" b="1"/>
            </a:lvl6pPr>
            <a:lvl7pPr marL="2741121" indent="0">
              <a:buNone/>
              <a:defRPr sz="1600" b="1"/>
            </a:lvl7pPr>
            <a:lvl8pPr marL="3197976" indent="0">
              <a:buNone/>
              <a:defRPr sz="1600" b="1"/>
            </a:lvl8pPr>
            <a:lvl9pPr marL="365482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1800" y="2055819"/>
            <a:ext cx="3817938" cy="37353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389443" y="1450975"/>
            <a:ext cx="3819525" cy="604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54" indent="0">
              <a:buNone/>
              <a:defRPr sz="2000" b="1"/>
            </a:lvl2pPr>
            <a:lvl3pPr marL="913707" indent="0">
              <a:buNone/>
              <a:defRPr sz="1800" b="1"/>
            </a:lvl3pPr>
            <a:lvl4pPr marL="1370561" indent="0">
              <a:buNone/>
              <a:defRPr sz="1600" b="1"/>
            </a:lvl4pPr>
            <a:lvl5pPr marL="1827414" indent="0">
              <a:buNone/>
              <a:defRPr sz="1600" b="1"/>
            </a:lvl5pPr>
            <a:lvl6pPr marL="2284270" indent="0">
              <a:buNone/>
              <a:defRPr sz="1600" b="1"/>
            </a:lvl6pPr>
            <a:lvl7pPr marL="2741121" indent="0">
              <a:buNone/>
              <a:defRPr sz="1600" b="1"/>
            </a:lvl7pPr>
            <a:lvl8pPr marL="3197976" indent="0">
              <a:buNone/>
              <a:defRPr sz="1600" b="1"/>
            </a:lvl8pPr>
            <a:lvl9pPr marL="3654829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389443" y="2055819"/>
            <a:ext cx="3819525" cy="37353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29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235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2448173" y="289347"/>
            <a:ext cx="5638800" cy="53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31" tIns="46764" rIns="89931" bIns="46764">
            <a:spAutoFit/>
          </a:bodyPr>
          <a:lstStyle>
            <a:defPPr>
              <a:defRPr lang="en-GB"/>
            </a:defPPr>
            <a:lvl1pPr algn="l" defTabSz="449149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1pPr>
            <a:lvl2pPr marL="742762" indent="-285678" algn="l" defTabSz="449149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2pPr>
            <a:lvl3pPr marL="1142711" indent="-228543" algn="l" defTabSz="449149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3pPr>
            <a:lvl4pPr marL="1599796" indent="-228543" algn="l" defTabSz="449149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4pPr>
            <a:lvl5pPr marL="2056881" indent="-228543" algn="l" defTabSz="449149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5pPr>
            <a:lvl6pPr marL="2285424" algn="l" defTabSz="914169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6pPr>
            <a:lvl7pPr marL="2742507" algn="l" defTabSz="914169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7pPr>
            <a:lvl8pPr marL="3199592" algn="l" defTabSz="914169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8pPr>
            <a:lvl9pPr marL="3656676" algn="l" defTabSz="914169" rtl="0" eaLnBrk="1" latinLnBrk="0" hangingPunct="1">
              <a:defRPr sz="2400" kern="1200">
                <a:solidFill>
                  <a:schemeClr val="bg1"/>
                </a:solidFill>
                <a:latin typeface="Times New Roman" pitchFamily="16" charset="0"/>
                <a:ea typeface="Microsoft YaHei" charset="-122"/>
                <a:cs typeface="+mn-cs"/>
              </a:defRPr>
            </a:lvl9pPr>
          </a:lstStyle>
          <a:p>
            <a:pPr algn="r">
              <a:buClrTx/>
              <a:buFontTx/>
              <a:buNone/>
            </a:pPr>
            <a:r>
              <a:rPr lang="fr-FR" altLang="fr-FR" sz="1600" b="1" dirty="0">
                <a:solidFill>
                  <a:srgbClr val="FFFFFF"/>
                </a:solidFill>
                <a:latin typeface="Verdana" pitchFamily="32" charset="0"/>
              </a:rPr>
              <a:t>Centre du service national de Bourgogne  </a:t>
            </a:r>
            <a:r>
              <a:rPr lang="fr-FR" altLang="fr-FR" sz="1200" dirty="0" smtClean="0">
                <a:solidFill>
                  <a:srgbClr val="FFFFFF"/>
                </a:solidFill>
                <a:latin typeface="Verdana" pitchFamily="32" charset="0"/>
              </a:rPr>
              <a:t>05/05/2015</a:t>
            </a:r>
            <a:endParaRPr lang="fr-FR" altLang="fr-FR" sz="1200" dirty="0">
              <a:solidFill>
                <a:srgbClr val="FFFFFF"/>
              </a:solidFill>
              <a:latin typeface="Verdan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993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1809" y="258763"/>
            <a:ext cx="2843213" cy="10985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78209" y="258772"/>
            <a:ext cx="4830763" cy="5532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31809" y="1357318"/>
            <a:ext cx="2843213" cy="4433887"/>
          </a:xfrm>
        </p:spPr>
        <p:txBody>
          <a:bodyPr/>
          <a:lstStyle>
            <a:lvl1pPr marL="0" indent="0">
              <a:buNone/>
              <a:defRPr sz="1400"/>
            </a:lvl1pPr>
            <a:lvl2pPr marL="456854" indent="0">
              <a:buNone/>
              <a:defRPr sz="1200"/>
            </a:lvl2pPr>
            <a:lvl3pPr marL="913707" indent="0">
              <a:buNone/>
              <a:defRPr sz="1000"/>
            </a:lvl3pPr>
            <a:lvl4pPr marL="1370561" indent="0">
              <a:buNone/>
              <a:defRPr sz="900"/>
            </a:lvl4pPr>
            <a:lvl5pPr marL="1827414" indent="0">
              <a:buNone/>
              <a:defRPr sz="900"/>
            </a:lvl5pPr>
            <a:lvl6pPr marL="2284270" indent="0">
              <a:buNone/>
              <a:defRPr sz="900"/>
            </a:lvl6pPr>
            <a:lvl7pPr marL="2741121" indent="0">
              <a:buNone/>
              <a:defRPr sz="900"/>
            </a:lvl7pPr>
            <a:lvl8pPr marL="3197976" indent="0">
              <a:buNone/>
              <a:defRPr sz="900"/>
            </a:lvl8pPr>
            <a:lvl9pPr marL="3654829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479114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3868" y="4538665"/>
            <a:ext cx="5184775" cy="5349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693868" y="579438"/>
            <a:ext cx="5184775" cy="3889375"/>
          </a:xfrm>
        </p:spPr>
        <p:txBody>
          <a:bodyPr/>
          <a:lstStyle>
            <a:lvl1pPr marL="0" indent="0">
              <a:buNone/>
              <a:defRPr sz="3200"/>
            </a:lvl1pPr>
            <a:lvl2pPr marL="456854" indent="0">
              <a:buNone/>
              <a:defRPr sz="2800"/>
            </a:lvl2pPr>
            <a:lvl3pPr marL="913707" indent="0">
              <a:buNone/>
              <a:defRPr sz="2400"/>
            </a:lvl3pPr>
            <a:lvl4pPr marL="1370561" indent="0">
              <a:buNone/>
              <a:defRPr sz="2000"/>
            </a:lvl4pPr>
            <a:lvl5pPr marL="1827414" indent="0">
              <a:buNone/>
              <a:defRPr sz="2000"/>
            </a:lvl5pPr>
            <a:lvl6pPr marL="2284270" indent="0">
              <a:buNone/>
              <a:defRPr sz="2000"/>
            </a:lvl6pPr>
            <a:lvl7pPr marL="2741121" indent="0">
              <a:buNone/>
              <a:defRPr sz="2000"/>
            </a:lvl7pPr>
            <a:lvl8pPr marL="3197976" indent="0">
              <a:buNone/>
              <a:defRPr sz="2000"/>
            </a:lvl8pPr>
            <a:lvl9pPr marL="3654829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93868" y="5073658"/>
            <a:ext cx="5184775" cy="762000"/>
          </a:xfrm>
        </p:spPr>
        <p:txBody>
          <a:bodyPr/>
          <a:lstStyle>
            <a:lvl1pPr marL="0" indent="0">
              <a:buNone/>
              <a:defRPr sz="1400"/>
            </a:lvl1pPr>
            <a:lvl2pPr marL="456854" indent="0">
              <a:buNone/>
              <a:defRPr sz="1200"/>
            </a:lvl2pPr>
            <a:lvl3pPr marL="913707" indent="0">
              <a:buNone/>
              <a:defRPr sz="1000"/>
            </a:lvl3pPr>
            <a:lvl4pPr marL="1370561" indent="0">
              <a:buNone/>
              <a:defRPr sz="900"/>
            </a:lvl4pPr>
            <a:lvl5pPr marL="1827414" indent="0">
              <a:buNone/>
              <a:defRPr sz="900"/>
            </a:lvl5pPr>
            <a:lvl6pPr marL="2284270" indent="0">
              <a:buNone/>
              <a:defRPr sz="900"/>
            </a:lvl6pPr>
            <a:lvl7pPr marL="2741121" indent="0">
              <a:buNone/>
              <a:defRPr sz="900"/>
            </a:lvl7pPr>
            <a:lvl8pPr marL="3197976" indent="0">
              <a:buNone/>
              <a:defRPr sz="900"/>
            </a:lvl8pPr>
            <a:lvl9pPr marL="3654829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2477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2350" cy="648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158750"/>
            <a:ext cx="776922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 smtClean="0"/>
              <a:t>Cliquez pour éditer le format du texte-titre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517659"/>
            <a:ext cx="7769225" cy="427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 smtClean="0"/>
              <a:t>Cliquez pour éditer le format du plan de texte</a:t>
            </a:r>
          </a:p>
          <a:p>
            <a:pPr lvl="1"/>
            <a:r>
              <a:rPr lang="en-GB" altLang="fr-FR" smtClean="0"/>
              <a:t>Second niveau de plan</a:t>
            </a:r>
          </a:p>
          <a:p>
            <a:pPr lvl="2"/>
            <a:r>
              <a:rPr lang="en-GB" altLang="fr-FR" smtClean="0"/>
              <a:t>Troisième niveau de plan</a:t>
            </a:r>
          </a:p>
          <a:p>
            <a:pPr lvl="3"/>
            <a:r>
              <a:rPr lang="en-GB" altLang="fr-FR" smtClean="0"/>
              <a:t>Quatrième niveau de plan</a:t>
            </a:r>
          </a:p>
          <a:p>
            <a:pPr lvl="4"/>
            <a:r>
              <a:rPr lang="en-GB" altLang="fr-FR" smtClean="0"/>
              <a:t>Cinquième niveau de plan</a:t>
            </a:r>
          </a:p>
          <a:p>
            <a:pPr lvl="4"/>
            <a:r>
              <a:rPr lang="en-GB" altLang="fr-FR" smtClean="0"/>
              <a:t>Sixième niveau de plan</a:t>
            </a:r>
          </a:p>
          <a:p>
            <a:pPr lvl="4"/>
            <a:r>
              <a:rPr lang="en-GB" altLang="fr-FR" smtClean="0"/>
              <a:t>Septième niveau de plan</a:t>
            </a:r>
          </a:p>
          <a:p>
            <a:pPr lvl="4"/>
            <a:r>
              <a:rPr lang="en-GB" altLang="fr-FR" smtClean="0"/>
              <a:t>Huitième niveau de plan</a:t>
            </a:r>
          </a:p>
          <a:p>
            <a:pPr lvl="4"/>
            <a:r>
              <a:rPr lang="en-GB" altLang="fr-FR" smtClean="0"/>
              <a:t>Neuvième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44892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892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Times New Roman" pitchFamily="16" charset="0"/>
          <a:ea typeface="Microsoft YaHei" charset="-122"/>
        </a:defRPr>
      </a:lvl2pPr>
      <a:lvl3pPr algn="ctr" defTabSz="44892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Times New Roman" pitchFamily="16" charset="0"/>
          <a:ea typeface="Microsoft YaHei" charset="-122"/>
        </a:defRPr>
      </a:lvl3pPr>
      <a:lvl4pPr algn="ctr" defTabSz="44892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Times New Roman" pitchFamily="16" charset="0"/>
          <a:ea typeface="Microsoft YaHei" charset="-122"/>
        </a:defRPr>
      </a:lvl4pPr>
      <a:lvl5pPr algn="ctr" defTabSz="44892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Times New Roman" pitchFamily="16" charset="0"/>
          <a:ea typeface="Microsoft YaHei" charset="-122"/>
        </a:defRPr>
      </a:lvl5pPr>
      <a:lvl6pPr marL="2512696" indent="-228427" algn="ctr" defTabSz="44892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Times New Roman" pitchFamily="16" charset="0"/>
          <a:ea typeface="Microsoft YaHei" charset="-122"/>
        </a:defRPr>
      </a:lvl6pPr>
      <a:lvl7pPr marL="2969548" indent="-228427" algn="ctr" defTabSz="44892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Times New Roman" pitchFamily="16" charset="0"/>
          <a:ea typeface="Microsoft YaHei" charset="-122"/>
        </a:defRPr>
      </a:lvl7pPr>
      <a:lvl8pPr marL="3426401" indent="-228427" algn="ctr" defTabSz="44892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Times New Roman" pitchFamily="16" charset="0"/>
          <a:ea typeface="Microsoft YaHei" charset="-122"/>
        </a:defRPr>
      </a:lvl8pPr>
      <a:lvl9pPr marL="3883257" indent="-228427" algn="ctr" defTabSz="44892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200">
          <a:solidFill>
            <a:srgbClr val="000000"/>
          </a:solidFill>
          <a:latin typeface="Times New Roman" pitchFamily="16" charset="0"/>
          <a:ea typeface="Microsoft YaHei" charset="-122"/>
        </a:defRPr>
      </a:lvl9pPr>
    </p:titleStyle>
    <p:bodyStyle>
      <a:lvl1pPr marL="342642" indent="-342642" algn="l" defTabSz="44892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000">
          <a:solidFill>
            <a:srgbClr val="000000"/>
          </a:solidFill>
          <a:latin typeface="+mn-lt"/>
          <a:ea typeface="+mn-ea"/>
          <a:cs typeface="+mn-cs"/>
        </a:defRPr>
      </a:lvl1pPr>
      <a:lvl2pPr marL="742387" indent="-285534" algn="l" defTabSz="44892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600">
          <a:solidFill>
            <a:srgbClr val="000000"/>
          </a:solidFill>
          <a:latin typeface="+mn-lt"/>
          <a:ea typeface="+mn-ea"/>
        </a:defRPr>
      </a:lvl2pPr>
      <a:lvl3pPr marL="1142134" indent="-228427" algn="l" defTabSz="448923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300">
          <a:solidFill>
            <a:srgbClr val="000000"/>
          </a:solidFill>
          <a:latin typeface="+mn-lt"/>
          <a:ea typeface="+mn-ea"/>
        </a:defRPr>
      </a:lvl3pPr>
      <a:lvl4pPr marL="1598988" indent="-228427" algn="l" defTabSz="448923" rtl="0" eaLnBrk="0" fontAlgn="base" hangingPunct="0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000000"/>
          </a:solidFill>
          <a:latin typeface="+mn-lt"/>
          <a:ea typeface="+mn-ea"/>
        </a:defRPr>
      </a:lvl4pPr>
      <a:lvl5pPr marL="2055843" indent="-228427" algn="l" defTabSz="448923" rtl="0" eaLnBrk="0" fontAlgn="base" hangingPunct="0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000000"/>
          </a:solidFill>
          <a:latin typeface="+mn-lt"/>
          <a:ea typeface="+mn-ea"/>
        </a:defRPr>
      </a:lvl5pPr>
      <a:lvl6pPr marL="2512696" indent="-228427" algn="l" defTabSz="448923" rtl="0" eaLnBrk="0" fontAlgn="base" hangingPunct="0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000000"/>
          </a:solidFill>
          <a:latin typeface="+mn-lt"/>
          <a:ea typeface="+mn-ea"/>
        </a:defRPr>
      </a:lvl6pPr>
      <a:lvl7pPr marL="2969548" indent="-228427" algn="l" defTabSz="448923" rtl="0" eaLnBrk="0" fontAlgn="base" hangingPunct="0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000000"/>
          </a:solidFill>
          <a:latin typeface="+mn-lt"/>
          <a:ea typeface="+mn-ea"/>
        </a:defRPr>
      </a:lvl7pPr>
      <a:lvl8pPr marL="3426401" indent="-228427" algn="l" defTabSz="448923" rtl="0" eaLnBrk="0" fontAlgn="base" hangingPunct="0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000000"/>
          </a:solidFill>
          <a:latin typeface="+mn-lt"/>
          <a:ea typeface="+mn-ea"/>
        </a:defRPr>
      </a:lvl8pPr>
      <a:lvl9pPr marL="3883257" indent="-228427" algn="l" defTabSz="448923" rtl="0" eaLnBrk="0" fontAlgn="base" hangingPunct="0">
        <a:spcBef>
          <a:spcPts val="475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19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37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54" algn="l" defTabSz="9137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07" algn="l" defTabSz="9137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61" algn="l" defTabSz="9137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414" algn="l" defTabSz="9137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70" algn="l" defTabSz="9137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121" algn="l" defTabSz="9137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76" algn="l" defTabSz="9137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829" algn="l" defTabSz="9137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2264" cy="648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22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sldNum="0" hdr="0" ftr="0"/>
  <p:txStyles>
    <p:titleStyle>
      <a:lvl1pPr algn="ctr" defTabSz="469371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69371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2pPr>
      <a:lvl3pPr algn="ctr" defTabSz="469371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3pPr>
      <a:lvl4pPr algn="ctr" defTabSz="469371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4pPr>
      <a:lvl5pPr algn="ctr" defTabSz="469371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5pPr>
      <a:lvl6pPr marL="2632835" indent="-239348" algn="ctr" defTabSz="470387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6pPr>
      <a:lvl7pPr marL="3111534" indent="-239348" algn="ctr" defTabSz="470387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7pPr>
      <a:lvl8pPr marL="3590231" indent="-239348" algn="ctr" defTabSz="470387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8pPr>
      <a:lvl9pPr marL="4068927" indent="-239348" algn="ctr" defTabSz="470387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Microsoft YaHei" charset="-122"/>
        </a:defRPr>
      </a:lvl9pPr>
    </p:titleStyle>
    <p:bodyStyle>
      <a:lvl1pPr marL="358402" indent="-358402" algn="l" defTabSz="469371" rtl="0" eaLnBrk="0" fontAlgn="base" hangingPunct="0">
        <a:spcBef>
          <a:spcPts val="78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100">
          <a:solidFill>
            <a:srgbClr val="000000"/>
          </a:solidFill>
          <a:latin typeface="+mn-lt"/>
          <a:ea typeface="+mn-ea"/>
          <a:cs typeface="+mn-cs"/>
        </a:defRPr>
      </a:lvl1pPr>
      <a:lvl2pPr marL="776786" indent="-298419" algn="l" defTabSz="469371" rtl="0" eaLnBrk="0" fontAlgn="base" hangingPunct="0">
        <a:spcBef>
          <a:spcPts val="68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700">
          <a:solidFill>
            <a:srgbClr val="000000"/>
          </a:solidFill>
          <a:latin typeface="+mn-lt"/>
          <a:ea typeface="+mn-ea"/>
        </a:defRPr>
      </a:lvl2pPr>
      <a:lvl3pPr marL="1196671" indent="-238435" algn="l" defTabSz="469371" rtl="0" eaLnBrk="0" fontAlgn="base" hangingPunct="0">
        <a:spcBef>
          <a:spcPts val="603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</a:defRPr>
      </a:lvl3pPr>
      <a:lvl4pPr marL="1675039" indent="-238435" algn="l" defTabSz="469371" rtl="0" eaLnBrk="0" fontAlgn="base" hangingPunct="0">
        <a:spcBef>
          <a:spcPts val="496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4pPr>
      <a:lvl5pPr marL="2153408" indent="-238435" algn="l" defTabSz="469371" rtl="0" eaLnBrk="0" fontAlgn="base" hangingPunct="0">
        <a:spcBef>
          <a:spcPts val="496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</a:defRPr>
      </a:lvl5pPr>
      <a:lvl6pPr marL="2632835" indent="-239348" algn="l" defTabSz="470387" rtl="0" eaLnBrk="0" fontAlgn="base" hangingPunct="0">
        <a:spcBef>
          <a:spcPts val="497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3111534" indent="-239348" algn="l" defTabSz="470387" rtl="0" eaLnBrk="0" fontAlgn="base" hangingPunct="0">
        <a:spcBef>
          <a:spcPts val="497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590231" indent="-239348" algn="l" defTabSz="470387" rtl="0" eaLnBrk="0" fontAlgn="base" hangingPunct="0">
        <a:spcBef>
          <a:spcPts val="497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4068927" indent="-239348" algn="l" defTabSz="470387" rtl="0" eaLnBrk="0" fontAlgn="base" hangingPunct="0">
        <a:spcBef>
          <a:spcPts val="497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573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97" algn="l" defTabSz="9573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395" algn="l" defTabSz="9573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092" algn="l" defTabSz="9573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791" algn="l" defTabSz="9573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487" algn="l" defTabSz="9573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2184" algn="l" defTabSz="9573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882" algn="l" defTabSz="9573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9579" algn="l" defTabSz="95739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DSN09_PPT02.png                                                00085830Macintosh HD                   C2DA2A0D: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2350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34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863164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863164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charset="0"/>
        </a:defRPr>
      </a:lvl2pPr>
      <a:lvl3pPr algn="ctr" defTabSz="863164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charset="0"/>
        </a:defRPr>
      </a:lvl3pPr>
      <a:lvl4pPr algn="ctr" defTabSz="863164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charset="0"/>
        </a:defRPr>
      </a:lvl4pPr>
      <a:lvl5pPr algn="ctr" defTabSz="863164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charset="0"/>
        </a:defRPr>
      </a:lvl5pPr>
      <a:lvl6pPr marL="456969" algn="ctr" defTabSz="863164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charset="0"/>
        </a:defRPr>
      </a:lvl6pPr>
      <a:lvl7pPr marL="913938" algn="ctr" defTabSz="863164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charset="0"/>
        </a:defRPr>
      </a:lvl7pPr>
      <a:lvl8pPr marL="1370907" algn="ctr" defTabSz="863164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charset="0"/>
        </a:defRPr>
      </a:lvl8pPr>
      <a:lvl9pPr marL="1827876" algn="ctr" defTabSz="863164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" charset="0"/>
        </a:defRPr>
      </a:lvl9pPr>
    </p:titleStyle>
    <p:bodyStyle>
      <a:lvl1pPr marL="323686" indent="-323686" algn="l" defTabSz="863164" rtl="0" eaLnBrk="0" fontAlgn="base" hangingPunct="0">
        <a:spcBef>
          <a:spcPct val="20000"/>
        </a:spcBef>
        <a:spcAft>
          <a:spcPct val="0"/>
        </a:spcAft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01321" indent="-269738" algn="l" defTabSz="863164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078955" indent="-215792" algn="l" defTabSz="863164" rtl="0" eaLnBrk="0" fontAlgn="base" hangingPunct="0">
        <a:spcBef>
          <a:spcPct val="20000"/>
        </a:spcBef>
        <a:spcAft>
          <a:spcPct val="0"/>
        </a:spcAft>
        <a:buChar char="•"/>
        <a:defRPr sz="2300">
          <a:solidFill>
            <a:schemeClr val="tx1"/>
          </a:solidFill>
          <a:latin typeface="+mn-lt"/>
        </a:defRPr>
      </a:lvl3pPr>
      <a:lvl4pPr marL="1512124" indent="-215792" algn="l" defTabSz="863164" rtl="0" eaLnBrk="0" fontAlgn="base" hangingPunct="0">
        <a:spcBef>
          <a:spcPct val="2000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</a:defRPr>
      </a:lvl4pPr>
      <a:lvl5pPr marL="1943704" indent="-215792" algn="l" defTabSz="863164" rtl="0" eaLnBrk="0" fontAlgn="base" hangingPunct="0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5pPr>
      <a:lvl6pPr marL="2400675" indent="-215792" algn="l" defTabSz="863164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6pPr>
      <a:lvl7pPr marL="2857642" indent="-215792" algn="l" defTabSz="863164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7pPr>
      <a:lvl8pPr marL="3314613" indent="-215792" algn="l" defTabSz="863164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8pPr>
      <a:lvl9pPr marL="3771581" indent="-215792" algn="l" defTabSz="863164" rtl="0" fontAlgn="base">
        <a:spcBef>
          <a:spcPct val="2000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39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9" algn="l" defTabSz="9139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38" algn="l" defTabSz="9139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07" algn="l" defTabSz="9139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76" algn="l" defTabSz="9139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46" algn="l" defTabSz="9139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14" algn="l" defTabSz="9139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84" algn="l" defTabSz="9139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52" algn="l" defTabSz="9139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31800" y="260350"/>
            <a:ext cx="7777163" cy="1079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31800" y="1512888"/>
            <a:ext cx="7777163" cy="4278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31800" y="6008688"/>
            <a:ext cx="2016125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B58B3-0D58-4CF0-B468-046F3B1C475D}" type="datetimeFigureOut">
              <a:rPr lang="fr-FR" smtClean="0"/>
              <a:t>09/11/2017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952750" y="6008688"/>
            <a:ext cx="2735263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192838" y="6008688"/>
            <a:ext cx="2016125" cy="346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9836C-4A8B-43BD-8FD0-75F067F437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5516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2350" cy="648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1588" y="3224213"/>
            <a:ext cx="8640762" cy="2323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31" tIns="46764" rIns="89931" bIns="46764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 algn="ctr">
              <a:spcBef>
                <a:spcPts val="2375"/>
              </a:spcBef>
              <a:buClrTx/>
            </a:pPr>
            <a:r>
              <a:rPr lang="fr-FR" altLang="fr-FR" sz="3800" b="1" dirty="0" smtClean="0">
                <a:solidFill>
                  <a:srgbClr val="FFFFFF"/>
                </a:solidFill>
                <a:latin typeface="Verdana" pitchFamily="32" charset="0"/>
              </a:rPr>
              <a:t>COMITE PILOTAGE ACADEMIQUE PREVENTION ILLETTRISME  </a:t>
            </a:r>
            <a:endParaRPr lang="fr-FR" altLang="fr-FR" sz="3800" b="1" dirty="0">
              <a:solidFill>
                <a:srgbClr val="FFFFFF"/>
              </a:solidFill>
              <a:latin typeface="Verdana" pitchFamily="32" charset="0"/>
            </a:endParaRPr>
          </a:p>
          <a:p>
            <a:pPr algn="ctr">
              <a:spcBef>
                <a:spcPts val="1250"/>
              </a:spcBef>
              <a:buClrTx/>
            </a:pPr>
            <a:r>
              <a:rPr lang="fr-FR" altLang="fr-FR" sz="2000" dirty="0" smtClean="0">
                <a:solidFill>
                  <a:srgbClr val="FFFFFF"/>
                </a:solidFill>
                <a:latin typeface="Verdana" pitchFamily="32" charset="0"/>
              </a:rPr>
              <a:t>5 octobre 2017</a:t>
            </a:r>
            <a:endParaRPr lang="fr-FR" altLang="fr-FR" sz="2000" dirty="0">
              <a:solidFill>
                <a:srgbClr val="FFFFFF"/>
              </a:solidFill>
              <a:latin typeface="Verdana" pitchFamily="32" charset="0"/>
            </a:endParaRPr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1502569" y="2709862"/>
            <a:ext cx="5638800" cy="53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9931" tIns="46764" rIns="89931" bIns="46764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sz="1600" b="1" dirty="0">
                <a:solidFill>
                  <a:srgbClr val="FFFFFF"/>
                </a:solidFill>
                <a:latin typeface="Verdana" pitchFamily="32" charset="0"/>
              </a:rPr>
              <a:t>Centre du service national de </a:t>
            </a:r>
            <a:r>
              <a:rPr lang="fr-FR" altLang="fr-FR" sz="1600" b="1" dirty="0" smtClean="0">
                <a:solidFill>
                  <a:srgbClr val="FFFFFF"/>
                </a:solidFill>
                <a:latin typeface="Verdana" pitchFamily="32" charset="0"/>
              </a:rPr>
              <a:t>Dijon</a:t>
            </a:r>
            <a:r>
              <a:rPr lang="fr-FR" altLang="fr-FR" sz="1600" b="1" dirty="0">
                <a:solidFill>
                  <a:srgbClr val="FFFFFF"/>
                </a:solidFill>
                <a:latin typeface="Verdana" pitchFamily="32" charset="0"/>
              </a:rPr>
              <a:t/>
            </a:r>
            <a:br>
              <a:rPr lang="fr-FR" altLang="fr-FR" sz="1600" b="1" dirty="0">
                <a:solidFill>
                  <a:srgbClr val="FFFFFF"/>
                </a:solidFill>
                <a:latin typeface="Verdana" pitchFamily="32" charset="0"/>
              </a:rPr>
            </a:br>
            <a:r>
              <a:rPr lang="fr-FR" altLang="fr-FR" sz="1200" dirty="0">
                <a:solidFill>
                  <a:srgbClr val="FFFFFF"/>
                </a:solidFill>
                <a:latin typeface="Verdana" pitchFamily="32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3"/>
          <p:cNvSpPr txBox="1">
            <a:spLocks noChangeArrowheads="1"/>
          </p:cNvSpPr>
          <p:nvPr/>
        </p:nvSpPr>
        <p:spPr bwMode="auto">
          <a:xfrm>
            <a:off x="510052" y="1199127"/>
            <a:ext cx="7776687" cy="4592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369" tIns="43184" rIns="86369" bIns="43184"/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pPr algn="ctr" defTabSz="863763" eaLnBrk="1" hangingPunct="1">
              <a:spcBef>
                <a:spcPct val="20000"/>
              </a:spcBef>
              <a:buClrTx/>
              <a:buSzTx/>
            </a:pPr>
            <a:r>
              <a:rPr lang="fr-FR" altLang="fr-FR" dirty="0">
                <a:solidFill>
                  <a:srgbClr val="0070C0"/>
                </a:solidFill>
                <a:latin typeface="Sports World" panose="02000503020000020004" pitchFamily="2" charset="0"/>
                <a:ea typeface="Verdana" panose="020B0604030504040204" pitchFamily="34" charset="0"/>
                <a:cs typeface="Verdana" panose="020B0604030504040204" pitchFamily="34" charset="0"/>
              </a:rPr>
              <a:t>Le recensement </a:t>
            </a:r>
            <a:r>
              <a:rPr lang="fr-FR" altLang="fr-FR" dirty="0" smtClean="0">
                <a:solidFill>
                  <a:srgbClr val="0070C0"/>
                </a:solidFill>
                <a:latin typeface="Sports World" panose="02000503020000020004" pitchFamily="2" charset="0"/>
                <a:ea typeface="Verdana" panose="020B0604030504040204" pitchFamily="34" charset="0"/>
                <a:cs typeface="Verdana" panose="020B0604030504040204" pitchFamily="34" charset="0"/>
              </a:rPr>
              <a:t>dans les délais (PCS </a:t>
            </a:r>
            <a:r>
              <a:rPr lang="fr-FR" altLang="fr-FR" dirty="0">
                <a:solidFill>
                  <a:srgbClr val="0070C0"/>
                </a:solidFill>
                <a:latin typeface="Sports World" panose="02000503020000020004" pitchFamily="2" charset="0"/>
                <a:ea typeface="Verdana" panose="020B0604030504040204" pitchFamily="34" charset="0"/>
                <a:cs typeface="Verdana" panose="020B0604030504040204" pitchFamily="34" charset="0"/>
              </a:rPr>
              <a:t>2.2)</a:t>
            </a:r>
          </a:p>
          <a:p>
            <a:pPr algn="ctr" defTabSz="863763" eaLnBrk="1" hangingPunct="1">
              <a:spcBef>
                <a:spcPct val="20000"/>
              </a:spcBef>
              <a:buClrTx/>
              <a:buSzTx/>
            </a:pPr>
            <a:endParaRPr lang="fr-FR" altLang="fr-FR" b="1" u="sng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 defTabSz="863763" eaLnBrk="1" hangingPunct="1">
              <a:spcBef>
                <a:spcPct val="20000"/>
              </a:spcBef>
              <a:buClrTx/>
              <a:buSzTx/>
            </a:pPr>
            <a:endParaRPr lang="fr-FR" altLang="fr-FR" b="1" u="sng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 defTabSz="863763" eaLnBrk="1" hangingPunct="1">
              <a:spcBef>
                <a:spcPct val="20000"/>
              </a:spcBef>
              <a:buClrTx/>
              <a:buSzTx/>
            </a:pPr>
            <a:endParaRPr lang="fr-FR" altLang="fr-FR" b="1" u="sng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 defTabSz="863763" eaLnBrk="1" hangingPunct="1">
              <a:spcBef>
                <a:spcPct val="20000"/>
              </a:spcBef>
              <a:buClrTx/>
              <a:buSzTx/>
            </a:pPr>
            <a:endParaRPr lang="fr-FR" altLang="fr-FR" b="1" u="sng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 defTabSz="863763" eaLnBrk="1" hangingPunct="1">
              <a:spcBef>
                <a:spcPct val="20000"/>
              </a:spcBef>
              <a:buClrTx/>
              <a:buSzTx/>
            </a:pPr>
            <a:endParaRPr lang="fr-FR" altLang="fr-FR" b="1" u="sng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 defTabSz="863763" eaLnBrk="1" hangingPunct="1">
              <a:spcBef>
                <a:spcPct val="20000"/>
              </a:spcBef>
              <a:buClrTx/>
              <a:buSzTx/>
            </a:pPr>
            <a:endParaRPr lang="fr-FR" altLang="fr-FR" b="1" u="sng" dirty="0">
              <a:solidFill>
                <a:srgbClr val="FF0000"/>
              </a:solidFill>
              <a:cs typeface="Times New Roman" pitchFamily="18" charset="0"/>
            </a:endParaRPr>
          </a:p>
          <a:p>
            <a:pPr defTabSz="863763" eaLnBrk="1" hangingPunct="1">
              <a:spcBef>
                <a:spcPct val="20000"/>
              </a:spcBef>
              <a:buClrTx/>
              <a:buSzTx/>
            </a:pPr>
            <a:endParaRPr lang="fr-FR" altLang="fr-FR" sz="1700" dirty="0">
              <a:solidFill>
                <a:srgbClr val="000000"/>
              </a:solidFill>
              <a:cs typeface="Times New Roman" pitchFamily="18" charset="0"/>
            </a:endParaRPr>
          </a:p>
          <a:p>
            <a:pPr defTabSz="863763" eaLnBrk="1" hangingPunct="1">
              <a:spcBef>
                <a:spcPct val="20000"/>
              </a:spcBef>
              <a:buClrTx/>
              <a:buSzTx/>
            </a:pPr>
            <a:endParaRPr lang="fr-FR" altLang="fr-FR" sz="1700" dirty="0">
              <a:solidFill>
                <a:srgbClr val="000000"/>
              </a:solidFill>
              <a:cs typeface="Times New Roman" pitchFamily="18" charset="0"/>
            </a:endParaRPr>
          </a:p>
          <a:p>
            <a:pPr defTabSz="863763" eaLnBrk="1" hangingPunct="1">
              <a:spcBef>
                <a:spcPct val="20000"/>
              </a:spcBef>
              <a:buClrTx/>
              <a:buSzTx/>
            </a:pPr>
            <a:endParaRPr lang="fr-FR" altLang="fr-FR" sz="17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9879568"/>
              </p:ext>
            </p:extLst>
          </p:nvPr>
        </p:nvGraphicFramePr>
        <p:xfrm>
          <a:off x="533517" y="2305571"/>
          <a:ext cx="7543800" cy="2485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28455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SN11_PPT03F.png                                               00085830Macintosh HD                   C2DA2A0D: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2350" cy="64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87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62" y="1873523"/>
            <a:ext cx="7236000" cy="3373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249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069" y="1225451"/>
            <a:ext cx="5616000" cy="483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962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17" y="1945530"/>
            <a:ext cx="8382000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78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340" y="1369467"/>
            <a:ext cx="5492511" cy="46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937825" y="1081435"/>
            <a:ext cx="49215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4 - JDC 2016 - Pourcentages de jeunes en difficulté de lecture selon le département</a:t>
            </a:r>
          </a:p>
        </p:txBody>
      </p:sp>
    </p:spTree>
    <p:extLst>
      <p:ext uri="{BB962C8B-B14F-4D97-AF65-F5344CB8AC3E}">
        <p14:creationId xmlns:p14="http://schemas.microsoft.com/office/powerpoint/2010/main" val="378625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89" y="1441475"/>
            <a:ext cx="7020000" cy="4469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43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80" y="1709475"/>
            <a:ext cx="7236000" cy="4140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338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719981" y="1636691"/>
            <a:ext cx="7236000" cy="4140725"/>
            <a:chOff x="719981" y="1636691"/>
            <a:chExt cx="7236000" cy="414072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981" y="1636691"/>
              <a:ext cx="7236000" cy="4140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" name="Groupe 3"/>
            <p:cNvGrpSpPr/>
            <p:nvPr/>
          </p:nvGrpSpPr>
          <p:grpSpPr>
            <a:xfrm>
              <a:off x="3384276" y="5352399"/>
              <a:ext cx="2106667" cy="276999"/>
              <a:chOff x="3528293" y="5977979"/>
              <a:chExt cx="2106667" cy="276999"/>
            </a:xfrm>
            <a:solidFill>
              <a:schemeClr val="bg1"/>
            </a:solidFill>
          </p:grpSpPr>
          <p:sp>
            <p:nvSpPr>
              <p:cNvPr id="2" name="ZoneTexte 1"/>
              <p:cNvSpPr txBox="1"/>
              <p:nvPr/>
            </p:nvSpPr>
            <p:spPr>
              <a:xfrm>
                <a:off x="3528293" y="5977979"/>
                <a:ext cx="2106667" cy="276999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France métro     Bourgogne</a:t>
                </a:r>
                <a:endParaRPr lang="fr-FR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" name="Rectangle 2"/>
              <p:cNvSpPr/>
              <p:nvPr/>
            </p:nvSpPr>
            <p:spPr bwMode="auto">
              <a:xfrm>
                <a:off x="3564293" y="6080478"/>
                <a:ext cx="72000" cy="72000"/>
              </a:xfrm>
              <a:prstGeom prst="rect">
                <a:avLst/>
              </a:prstGeom>
              <a:solidFill>
                <a:srgbClr val="0070C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</a:pP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6" charset="0"/>
                  <a:ea typeface="Microsoft YaHei" charset="-122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 bwMode="auto">
              <a:xfrm>
                <a:off x="4680421" y="6080478"/>
                <a:ext cx="72000" cy="72000"/>
              </a:xfrm>
              <a:prstGeom prst="rect">
                <a:avLst/>
              </a:prstGeom>
              <a:solidFill>
                <a:srgbClr val="C0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</a:pP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6" charset="0"/>
                  <a:ea typeface="Microsoft YaHei" charset="-122"/>
                </a:endParaRPr>
              </a:p>
            </p:txBody>
          </p:sp>
        </p:grpSp>
        <p:sp>
          <p:nvSpPr>
            <p:cNvPr id="5" name="ZoneTexte 4"/>
            <p:cNvSpPr txBox="1"/>
            <p:nvPr/>
          </p:nvSpPr>
          <p:spPr>
            <a:xfrm>
              <a:off x="1954104" y="5048358"/>
              <a:ext cx="466794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2013</a:t>
              </a:r>
              <a:endParaRPr lang="fr-FR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6768653" y="5048358"/>
              <a:ext cx="466794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2016</a:t>
              </a:r>
              <a:endParaRPr lang="fr-FR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5152776" y="5048358"/>
              <a:ext cx="466794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2015</a:t>
              </a:r>
              <a:endParaRPr lang="fr-FR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3528293" y="5048357"/>
              <a:ext cx="466794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2014</a:t>
              </a:r>
              <a:endParaRPr lang="fr-FR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157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56" y="1540750"/>
            <a:ext cx="7236000" cy="413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513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Times New Roman"/>
        <a:ea typeface="Microsoft YaHei"/>
        <a:cs typeface=""/>
      </a:majorFont>
      <a:minorFont>
        <a:latin typeface="Times New Roman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fr-F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fr-F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Thème Office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Times New Roman"/>
        <a:ea typeface="Microsoft YaHei"/>
        <a:cs typeface=""/>
      </a:majorFont>
      <a:minorFont>
        <a:latin typeface="Times New Roman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fr-F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fr-FR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2118</TotalTime>
  <Words>51</Words>
  <Application>Microsoft Office PowerPoint</Application>
  <PresentationFormat>Personnalisé</PresentationFormat>
  <Paragraphs>22</Paragraphs>
  <Slides>11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4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Thème Office</vt:lpstr>
      <vt:lpstr>2_Thème Office</vt:lpstr>
      <vt:lpstr>1_Nouvelle présentation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</dc:creator>
  <cp:lastModifiedBy>Gabrièle</cp:lastModifiedBy>
  <cp:revision>111</cp:revision>
  <cp:lastPrinted>2015-05-22T09:04:12Z</cp:lastPrinted>
  <dcterms:created xsi:type="dcterms:W3CDTF">2014-06-10T18:23:34Z</dcterms:created>
  <dcterms:modified xsi:type="dcterms:W3CDTF">2017-11-09T18:30:37Z</dcterms:modified>
</cp:coreProperties>
</file>