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media/image1.jpeg" ContentType="image/jpeg"/>
  <Override PartName="/ppt/media/image2.jpeg" ContentType="image/jpeg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51435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fr-FR" sz="4400" spc="-1" strike="noStrike">
                <a:latin typeface="Arial"/>
              </a:rPr>
              <a:t>Cliquez pour déplacer la diapo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fr-FR" sz="2000" spc="-1" strike="noStrike">
                <a:latin typeface="Arial"/>
              </a:rPr>
              <a:t>Cliquez pour modifier le format des notes</a:t>
            </a:r>
            <a:endParaRPr b="0" lang="fr-FR" sz="2000" spc="-1" strike="noStrike"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fr-FR" sz="1400" spc="-1" strike="noStrike">
                <a:latin typeface="Times New Roman"/>
              </a:rPr>
              <a:t>&lt;en-tête&gt;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fr-FR" sz="1400" spc="-1" strike="noStrike">
                <a:latin typeface="Times New Roman"/>
              </a:rPr>
              <a:t>&lt;date/heure&gt;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fr-FR" sz="1400" spc="-1" strike="noStrike">
                <a:latin typeface="Times New Roman"/>
              </a:rPr>
              <a:t>&lt;pied de page&gt;</a:t>
            </a:r>
            <a:endParaRPr b="0" lang="fr-FR" sz="1400" spc="-1" strike="noStrike">
              <a:latin typeface="Times New Roman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D1AF330D-1E8F-40AD-8710-3D052FAF3CCA}" type="slidenum">
              <a:rPr b="0" lang="fr-FR" sz="1400" spc="-1" strike="noStrike">
                <a:latin typeface="Times New Roman"/>
              </a:rPr>
              <a:t>&lt;numéro&gt;</a:t>
            </a:fld>
            <a:endParaRPr b="0" lang="fr-F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sldImg"/>
          </p:nvPr>
        </p:nvSpPr>
        <p:spPr>
          <a:xfrm>
            <a:off x="380880" y="685800"/>
            <a:ext cx="6095160" cy="3428280"/>
          </a:xfrm>
          <a:prstGeom prst="rect">
            <a:avLst/>
          </a:prstGeom>
        </p:spPr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fr-FR" sz="2000" spc="-1" strike="noStrike">
              <a:latin typeface="Arial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D7CCD03-BA90-4560-A445-9ABA623FEC73}" type="slidenum">
              <a:rPr b="0" lang="fr-FR" sz="1200" spc="-1" strike="noStrike">
                <a:solidFill>
                  <a:srgbClr val="000000"/>
                </a:solidFill>
                <a:latin typeface="Arial"/>
                <a:ea typeface="+mn-ea"/>
              </a:rPr>
              <a:t>&lt;numéro&gt;</a:t>
            </a:fld>
            <a:endParaRPr b="0" lang="fr-FR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r-FR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r-F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Line 1"/>
          <p:cNvSpPr/>
          <p:nvPr/>
        </p:nvSpPr>
        <p:spPr>
          <a:xfrm>
            <a:off x="319320" y="4783320"/>
            <a:ext cx="8464680" cy="1080"/>
          </a:xfrm>
          <a:prstGeom prst="line">
            <a:avLst/>
          </a:prstGeom>
          <a:ln w="10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" name="Image 10" descr=""/>
          <p:cNvPicPr/>
          <p:nvPr/>
        </p:nvPicPr>
        <p:blipFill>
          <a:blip r:embed="rId2"/>
          <a:stretch/>
        </p:blipFill>
        <p:spPr>
          <a:xfrm>
            <a:off x="179640" y="32400"/>
            <a:ext cx="863280" cy="868680"/>
          </a:xfrm>
          <a:prstGeom prst="rect">
            <a:avLst/>
          </a:prstGeom>
          <a:ln>
            <a:noFill/>
          </a:ln>
        </p:spPr>
      </p:pic>
      <p:sp>
        <p:nvSpPr>
          <p:cNvPr id="2" name="Line 2"/>
          <p:cNvSpPr/>
          <p:nvPr/>
        </p:nvSpPr>
        <p:spPr>
          <a:xfrm>
            <a:off x="395280" y="4783320"/>
            <a:ext cx="8388720" cy="1080"/>
          </a:xfrm>
          <a:prstGeom prst="line">
            <a:avLst/>
          </a:prstGeom>
          <a:ln w="10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3" name="Image 3" descr=""/>
          <p:cNvPicPr/>
          <p:nvPr/>
        </p:nvPicPr>
        <p:blipFill>
          <a:blip r:embed="rId3"/>
          <a:stretch/>
        </p:blipFill>
        <p:spPr>
          <a:xfrm>
            <a:off x="179640" y="34560"/>
            <a:ext cx="1947960" cy="1960200"/>
          </a:xfrm>
          <a:prstGeom prst="rect">
            <a:avLst/>
          </a:prstGeom>
          <a:ln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fr-FR" sz="4400" spc="-1" strike="noStrike">
                <a:latin typeface="Arial"/>
              </a:rPr>
              <a:t>Cliquez pour éditer le format du texte-titre</a:t>
            </a:r>
            <a:endParaRPr b="0" lang="fr-FR" sz="44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rIns="0" tIns="0" bIns="0">
            <a:normAutofit fontScale="8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pc="-1" strike="noStrike">
                <a:latin typeface="Arial"/>
              </a:rPr>
              <a:t>Cliquez pour éditer le format du plan de texte</a:t>
            </a:r>
            <a:endParaRPr b="0" lang="fr-F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pc="-1" strike="noStrike">
                <a:latin typeface="Arial"/>
              </a:rPr>
              <a:t>Second niveau de plan</a:t>
            </a:r>
            <a:endParaRPr b="0" lang="fr-F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pc="-1" strike="noStrike">
                <a:latin typeface="Arial"/>
              </a:rPr>
              <a:t>Troisième niveau de plan</a:t>
            </a:r>
            <a:endParaRPr b="0" lang="fr-F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latin typeface="Arial"/>
              </a:rPr>
              <a:t>Quatrième niveau de plan</a:t>
            </a:r>
            <a:endParaRPr b="0" lang="fr-F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Cinquième niveau de plan</a:t>
            </a:r>
            <a:endParaRPr b="0" lang="fr-F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Sixième niveau de plan</a:t>
            </a:r>
            <a:endParaRPr b="0" lang="fr-F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latin typeface="Arial"/>
              </a:rPr>
              <a:t>Septième niveau de plan</a:t>
            </a:r>
            <a:endParaRPr b="0" lang="fr-F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0" y="0"/>
            <a:ext cx="179280" cy="17928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CustomShape 2"/>
          <p:cNvSpPr/>
          <p:nvPr/>
        </p:nvSpPr>
        <p:spPr>
          <a:xfrm>
            <a:off x="7614000" y="4783680"/>
            <a:ext cx="116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CustomShape 3"/>
          <p:cNvSpPr/>
          <p:nvPr/>
        </p:nvSpPr>
        <p:spPr>
          <a:xfrm>
            <a:off x="395640" y="4803840"/>
            <a:ext cx="5759280" cy="33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fr-FR" sz="750" spc="-1" strike="noStrike">
                <a:solidFill>
                  <a:srgbClr val="000000"/>
                </a:solidFill>
                <a:latin typeface="Arial"/>
              </a:rPr>
              <a:t>Corps d’inspection</a:t>
            </a:r>
            <a:endParaRPr b="0" lang="fr-FR" sz="750" spc="-1" strike="noStrike">
              <a:latin typeface="Arial"/>
            </a:endParaRPr>
          </a:p>
        </p:txBody>
      </p:sp>
      <p:sp>
        <p:nvSpPr>
          <p:cNvPr id="51" name="CustomShape 4"/>
          <p:cNvSpPr/>
          <p:nvPr/>
        </p:nvSpPr>
        <p:spPr>
          <a:xfrm>
            <a:off x="6264000" y="4783680"/>
            <a:ext cx="134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</a:pPr>
            <a:fld id="{BAE6D81C-68D9-4134-BDA6-7434BAF736F7}" type="slidenum">
              <a:rPr b="1" lang="fr-FR" sz="750" spc="-1" strike="noStrike">
                <a:solidFill>
                  <a:srgbClr val="000000"/>
                </a:solidFill>
                <a:latin typeface="Marianne"/>
              </a:rPr>
              <a:t>&lt;numéro&gt;</a:t>
            </a:fld>
            <a:endParaRPr b="0" lang="fr-FR" sz="750" spc="-1" strike="noStrike">
              <a:latin typeface="Arial"/>
            </a:endParaRPr>
          </a:p>
        </p:txBody>
      </p:sp>
      <p:sp>
        <p:nvSpPr>
          <p:cNvPr id="52" name="CustomShape 5"/>
          <p:cNvSpPr/>
          <p:nvPr/>
        </p:nvSpPr>
        <p:spPr>
          <a:xfrm>
            <a:off x="395640" y="2346120"/>
            <a:ext cx="8387640" cy="2076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>
              <a:lnSpc>
                <a:spcPct val="90000"/>
              </a:lnSpc>
            </a:pPr>
            <a:r>
              <a:rPr b="1" lang="fr-FR" sz="2200" spc="-1" strike="noStrike" cap="all">
                <a:solidFill>
                  <a:srgbClr val="000000"/>
                </a:solidFill>
                <a:latin typeface="Arial"/>
              </a:rPr>
              <a:t>Le grand oral, voies générale et technologique :</a:t>
            </a:r>
            <a:endParaRPr b="0" lang="fr-FR" sz="2200" spc="-1" strike="noStrike">
              <a:latin typeface="Arial"/>
            </a:endParaRPr>
          </a:p>
          <a:p>
            <a:pPr>
              <a:lnSpc>
                <a:spcPct val="90000"/>
              </a:lnSpc>
            </a:pPr>
            <a:endParaRPr b="0" lang="fr-FR" sz="2200" spc="-1" strike="noStrike"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b="1" lang="fr-FR" sz="3250" spc="-1" strike="noStrike" cap="all">
                <a:solidFill>
                  <a:srgbClr val="000000"/>
                </a:solidFill>
                <a:latin typeface="Arial"/>
              </a:rPr>
              <a:t>ORGANISATION COLLECTIVE </a:t>
            </a:r>
            <a:endParaRPr b="0" lang="fr-FR" sz="3250" spc="-1" strike="noStrike">
              <a:latin typeface="Arial"/>
            </a:endParaRPr>
          </a:p>
          <a:p>
            <a:pPr algn="ctr">
              <a:lnSpc>
                <a:spcPct val="90000"/>
              </a:lnSpc>
            </a:pPr>
            <a:r>
              <a:rPr b="1" lang="fr-FR" sz="3250" spc="-1" strike="noStrike" cap="all">
                <a:solidFill>
                  <a:srgbClr val="000000"/>
                </a:solidFill>
                <a:latin typeface="Arial"/>
              </a:rPr>
              <a:t>ET MISE EN ŒUVRE</a:t>
            </a:r>
            <a:endParaRPr b="0" lang="fr-FR" sz="32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0" y="0"/>
            <a:ext cx="179280" cy="17928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4" name="CustomShape 2"/>
          <p:cNvSpPr/>
          <p:nvPr/>
        </p:nvSpPr>
        <p:spPr>
          <a:xfrm>
            <a:off x="7614000" y="4783680"/>
            <a:ext cx="116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5" name="CustomShape 3"/>
          <p:cNvSpPr/>
          <p:nvPr/>
        </p:nvSpPr>
        <p:spPr>
          <a:xfrm>
            <a:off x="395640" y="4803840"/>
            <a:ext cx="5759280" cy="33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fr-FR" sz="750" spc="-1" strike="noStrike">
                <a:solidFill>
                  <a:srgbClr val="000000"/>
                </a:solidFill>
                <a:latin typeface="Arial"/>
              </a:rPr>
              <a:t>Corps d’inspection</a:t>
            </a:r>
            <a:endParaRPr b="0" lang="fr-FR" sz="750" spc="-1" strike="noStrike">
              <a:latin typeface="Arial"/>
            </a:endParaRPr>
          </a:p>
        </p:txBody>
      </p:sp>
      <p:sp>
        <p:nvSpPr>
          <p:cNvPr id="56" name="CustomShape 4"/>
          <p:cNvSpPr/>
          <p:nvPr/>
        </p:nvSpPr>
        <p:spPr>
          <a:xfrm>
            <a:off x="6264000" y="4783680"/>
            <a:ext cx="134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</a:pPr>
            <a:fld id="{B8421ACD-AE2A-4695-93BC-985D8211A7A0}" type="slidenum">
              <a:rPr b="1" lang="fr-FR" sz="750" spc="-1" strike="noStrike">
                <a:solidFill>
                  <a:srgbClr val="000000"/>
                </a:solidFill>
                <a:latin typeface="Marianne"/>
              </a:rPr>
              <a:t>&lt;numéro&gt;</a:t>
            </a:fld>
            <a:endParaRPr b="0" lang="fr-FR" sz="750" spc="-1" strike="noStrike">
              <a:latin typeface="Arial"/>
            </a:endParaRPr>
          </a:p>
        </p:txBody>
      </p:sp>
      <p:sp>
        <p:nvSpPr>
          <p:cNvPr id="57" name="CustomShape 5"/>
          <p:cNvSpPr/>
          <p:nvPr/>
        </p:nvSpPr>
        <p:spPr>
          <a:xfrm>
            <a:off x="323640" y="1995840"/>
            <a:ext cx="8459640" cy="237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</a:rPr>
              <a:t>Un projet concerté et explicité de l’équipe pédagogique</a:t>
            </a:r>
            <a:endParaRPr b="0" lang="fr-FR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fr-FR" sz="1850" spc="-1" strike="noStrike">
                <a:solidFill>
                  <a:srgbClr val="ff0000"/>
                </a:solidFill>
                <a:latin typeface="Arial"/>
              </a:rPr>
              <a:t> </a:t>
            </a:r>
            <a:endParaRPr b="0" lang="fr-FR" sz="18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fr-FR" sz="18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0" y="0"/>
            <a:ext cx="179280" cy="17928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9" name="CustomShape 2"/>
          <p:cNvSpPr/>
          <p:nvPr/>
        </p:nvSpPr>
        <p:spPr>
          <a:xfrm>
            <a:off x="7614000" y="4783680"/>
            <a:ext cx="116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0" name="CustomShape 3"/>
          <p:cNvSpPr/>
          <p:nvPr/>
        </p:nvSpPr>
        <p:spPr>
          <a:xfrm>
            <a:off x="395640" y="4803840"/>
            <a:ext cx="5759280" cy="33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fr-FR" sz="750" spc="-1" strike="noStrike">
                <a:solidFill>
                  <a:srgbClr val="000000"/>
                </a:solidFill>
                <a:latin typeface="Arial"/>
              </a:rPr>
              <a:t>Corps d’inspection</a:t>
            </a:r>
            <a:endParaRPr b="0" lang="fr-FR" sz="750" spc="-1" strike="noStrike">
              <a:latin typeface="Arial"/>
            </a:endParaRPr>
          </a:p>
        </p:txBody>
      </p:sp>
      <p:sp>
        <p:nvSpPr>
          <p:cNvPr id="61" name="CustomShape 4"/>
          <p:cNvSpPr/>
          <p:nvPr/>
        </p:nvSpPr>
        <p:spPr>
          <a:xfrm>
            <a:off x="6264000" y="4783680"/>
            <a:ext cx="134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</a:pPr>
            <a:fld id="{10085677-8049-4150-AC9D-1D489F257C88}" type="slidenum">
              <a:rPr b="1" lang="fr-FR" sz="750" spc="-1" strike="noStrike">
                <a:solidFill>
                  <a:srgbClr val="000000"/>
                </a:solidFill>
                <a:latin typeface="Marianne"/>
              </a:rPr>
              <a:t>&lt;numéro&gt;</a:t>
            </a:fld>
            <a:endParaRPr b="0" lang="fr-FR" sz="750" spc="-1" strike="noStrike">
              <a:latin typeface="Arial"/>
            </a:endParaRPr>
          </a:p>
        </p:txBody>
      </p:sp>
      <p:sp>
        <p:nvSpPr>
          <p:cNvPr id="62" name="CustomShape 5"/>
          <p:cNvSpPr/>
          <p:nvPr/>
        </p:nvSpPr>
        <p:spPr>
          <a:xfrm>
            <a:off x="323640" y="1995840"/>
            <a:ext cx="8459640" cy="237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</a:rPr>
              <a:t>Une prise en charge collective des fondamentaux techniques de l’oral  </a:t>
            </a:r>
            <a:endParaRPr b="0" lang="fr-FR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fr-FR" sz="1850" spc="-1" strike="noStrike">
                <a:solidFill>
                  <a:srgbClr val="ff0000"/>
                </a:solidFill>
                <a:latin typeface="Arial"/>
              </a:rPr>
              <a:t> </a:t>
            </a:r>
            <a:endParaRPr b="0" lang="fr-FR" sz="18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fr-FR" sz="18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"/>
          <p:cNvSpPr/>
          <p:nvPr/>
        </p:nvSpPr>
        <p:spPr>
          <a:xfrm>
            <a:off x="0" y="0"/>
            <a:ext cx="179280" cy="17928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2"/>
          <p:cNvSpPr/>
          <p:nvPr/>
        </p:nvSpPr>
        <p:spPr>
          <a:xfrm>
            <a:off x="7614000" y="4783680"/>
            <a:ext cx="116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3"/>
          <p:cNvSpPr/>
          <p:nvPr/>
        </p:nvSpPr>
        <p:spPr>
          <a:xfrm>
            <a:off x="395640" y="4803840"/>
            <a:ext cx="5759280" cy="33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fr-FR" sz="750" spc="-1" strike="noStrike">
                <a:solidFill>
                  <a:srgbClr val="000000"/>
                </a:solidFill>
                <a:latin typeface="Arial"/>
              </a:rPr>
              <a:t>Corps d’inspection</a:t>
            </a:r>
            <a:endParaRPr b="0" lang="fr-FR" sz="750" spc="-1" strike="noStrike">
              <a:latin typeface="Arial"/>
            </a:endParaRPr>
          </a:p>
        </p:txBody>
      </p:sp>
      <p:sp>
        <p:nvSpPr>
          <p:cNvPr id="66" name="CustomShape 4"/>
          <p:cNvSpPr/>
          <p:nvPr/>
        </p:nvSpPr>
        <p:spPr>
          <a:xfrm>
            <a:off x="6264000" y="4783680"/>
            <a:ext cx="134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</a:pPr>
            <a:fld id="{CEB30148-7AE2-4B20-B6D8-63B8311C5052}" type="slidenum">
              <a:rPr b="1" lang="fr-FR" sz="750" spc="-1" strike="noStrike">
                <a:solidFill>
                  <a:srgbClr val="000000"/>
                </a:solidFill>
                <a:latin typeface="Marianne"/>
              </a:rPr>
              <a:t>&lt;numéro&gt;</a:t>
            </a:fld>
            <a:endParaRPr b="0" lang="fr-FR" sz="750" spc="-1" strike="noStrike">
              <a:latin typeface="Arial"/>
            </a:endParaRPr>
          </a:p>
        </p:txBody>
      </p:sp>
      <p:sp>
        <p:nvSpPr>
          <p:cNvPr id="67" name="CustomShape 5"/>
          <p:cNvSpPr/>
          <p:nvPr/>
        </p:nvSpPr>
        <p:spPr>
          <a:xfrm>
            <a:off x="323640" y="1995840"/>
            <a:ext cx="8459640" cy="237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</a:rPr>
              <a:t>Une pratique de l’oral dans tous les enseignements  </a:t>
            </a:r>
            <a:endParaRPr b="0" lang="fr-FR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r>
              <a:rPr b="1" lang="fr-FR" sz="1850" spc="-1" strike="noStrike">
                <a:solidFill>
                  <a:srgbClr val="ff0000"/>
                </a:solidFill>
                <a:latin typeface="Arial"/>
              </a:rPr>
              <a:t> </a:t>
            </a:r>
            <a:endParaRPr b="0" lang="fr-FR" sz="185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fr-FR" sz="18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ustomShape 1"/>
          <p:cNvSpPr/>
          <p:nvPr/>
        </p:nvSpPr>
        <p:spPr>
          <a:xfrm>
            <a:off x="0" y="0"/>
            <a:ext cx="179280" cy="17928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2"/>
          <p:cNvSpPr/>
          <p:nvPr/>
        </p:nvSpPr>
        <p:spPr>
          <a:xfrm>
            <a:off x="7614000" y="4783680"/>
            <a:ext cx="116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3"/>
          <p:cNvSpPr/>
          <p:nvPr/>
        </p:nvSpPr>
        <p:spPr>
          <a:xfrm>
            <a:off x="395640" y="4803840"/>
            <a:ext cx="5759280" cy="33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fr-FR" sz="750" spc="-1" strike="noStrike">
                <a:solidFill>
                  <a:srgbClr val="000000"/>
                </a:solidFill>
                <a:latin typeface="Arial"/>
              </a:rPr>
              <a:t>Corps d’inspection</a:t>
            </a:r>
            <a:endParaRPr b="0" lang="fr-FR" sz="750" spc="-1" strike="noStrike">
              <a:latin typeface="Arial"/>
            </a:endParaRPr>
          </a:p>
        </p:txBody>
      </p:sp>
      <p:sp>
        <p:nvSpPr>
          <p:cNvPr id="71" name="CustomShape 4"/>
          <p:cNvSpPr/>
          <p:nvPr/>
        </p:nvSpPr>
        <p:spPr>
          <a:xfrm>
            <a:off x="6264000" y="4783680"/>
            <a:ext cx="134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</a:pPr>
            <a:fld id="{68E1DCAE-0F81-4866-80B0-CC2A4E97F943}" type="slidenum">
              <a:rPr b="1" lang="fr-FR" sz="750" spc="-1" strike="noStrike">
                <a:solidFill>
                  <a:srgbClr val="000000"/>
                </a:solidFill>
                <a:latin typeface="Marianne"/>
              </a:rPr>
              <a:t>&lt;numéro&gt;</a:t>
            </a:fld>
            <a:endParaRPr b="0" lang="fr-FR" sz="750" spc="-1" strike="noStrike">
              <a:latin typeface="Arial"/>
            </a:endParaRPr>
          </a:p>
        </p:txBody>
      </p:sp>
      <p:sp>
        <p:nvSpPr>
          <p:cNvPr id="72" name="CustomShape 5"/>
          <p:cNvSpPr/>
          <p:nvPr/>
        </p:nvSpPr>
        <p:spPr>
          <a:xfrm>
            <a:off x="323640" y="1995840"/>
            <a:ext cx="8459640" cy="237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</a:rPr>
              <a:t>Un diagnostic partagé des besoins des élèves </a:t>
            </a:r>
            <a:endParaRPr b="0" lang="fr-FR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ustomShape 1"/>
          <p:cNvSpPr/>
          <p:nvPr/>
        </p:nvSpPr>
        <p:spPr>
          <a:xfrm>
            <a:off x="0" y="0"/>
            <a:ext cx="179280" cy="17928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CustomShape 2"/>
          <p:cNvSpPr/>
          <p:nvPr/>
        </p:nvSpPr>
        <p:spPr>
          <a:xfrm>
            <a:off x="7614000" y="4783680"/>
            <a:ext cx="116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CustomShape 3"/>
          <p:cNvSpPr/>
          <p:nvPr/>
        </p:nvSpPr>
        <p:spPr>
          <a:xfrm>
            <a:off x="395640" y="4803840"/>
            <a:ext cx="5759280" cy="33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fr-FR" sz="750" spc="-1" strike="noStrike">
                <a:solidFill>
                  <a:srgbClr val="000000"/>
                </a:solidFill>
                <a:latin typeface="Arial"/>
              </a:rPr>
              <a:t>Corps d’inspection</a:t>
            </a:r>
            <a:endParaRPr b="0" lang="fr-FR" sz="750" spc="-1" strike="noStrike">
              <a:latin typeface="Arial"/>
            </a:endParaRPr>
          </a:p>
        </p:txBody>
      </p:sp>
      <p:sp>
        <p:nvSpPr>
          <p:cNvPr id="76" name="CustomShape 4"/>
          <p:cNvSpPr/>
          <p:nvPr/>
        </p:nvSpPr>
        <p:spPr>
          <a:xfrm>
            <a:off x="6264000" y="4783680"/>
            <a:ext cx="134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</a:pPr>
            <a:fld id="{9E666327-772C-4637-B884-7ED75BB9436A}" type="slidenum">
              <a:rPr b="1" lang="fr-FR" sz="750" spc="-1" strike="noStrike">
                <a:solidFill>
                  <a:srgbClr val="000000"/>
                </a:solidFill>
                <a:latin typeface="Marianne"/>
              </a:rPr>
              <a:t>&lt;numéro&gt;</a:t>
            </a:fld>
            <a:endParaRPr b="0" lang="fr-FR" sz="750" spc="-1" strike="noStrike">
              <a:latin typeface="Arial"/>
            </a:endParaRPr>
          </a:p>
        </p:txBody>
      </p:sp>
      <p:sp>
        <p:nvSpPr>
          <p:cNvPr id="77" name="CustomShape 5"/>
          <p:cNvSpPr/>
          <p:nvPr/>
        </p:nvSpPr>
        <p:spPr>
          <a:xfrm>
            <a:off x="323640" y="1995840"/>
            <a:ext cx="8459640" cy="237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</a:rPr>
              <a:t>Un échéancier partagé : progressivité des acquis visés</a:t>
            </a:r>
            <a:endParaRPr b="0" lang="fr-FR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0" y="0"/>
            <a:ext cx="179280" cy="179280"/>
          </a:xfrm>
          <a:prstGeom prst="rect">
            <a:avLst/>
          </a:prstGeom>
          <a:noFill/>
          <a:ln>
            <a:solidFill>
              <a:srgbClr val="000000">
                <a:alpha val="0"/>
              </a:srgbClr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CustomShape 2"/>
          <p:cNvSpPr/>
          <p:nvPr/>
        </p:nvSpPr>
        <p:spPr>
          <a:xfrm>
            <a:off x="7614000" y="4783680"/>
            <a:ext cx="116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CustomShape 3"/>
          <p:cNvSpPr/>
          <p:nvPr/>
        </p:nvSpPr>
        <p:spPr>
          <a:xfrm>
            <a:off x="395640" y="4803840"/>
            <a:ext cx="5759280" cy="338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1" lang="fr-FR" sz="750" spc="-1" strike="noStrike">
                <a:solidFill>
                  <a:srgbClr val="000000"/>
                </a:solidFill>
                <a:latin typeface="Arial"/>
              </a:rPr>
              <a:t>Corps d’inspection</a:t>
            </a:r>
            <a:endParaRPr b="0" lang="fr-FR" sz="750" spc="-1" strike="noStrike">
              <a:latin typeface="Arial"/>
            </a:endParaRPr>
          </a:p>
        </p:txBody>
      </p:sp>
      <p:sp>
        <p:nvSpPr>
          <p:cNvPr id="81" name="CustomShape 4"/>
          <p:cNvSpPr/>
          <p:nvPr/>
        </p:nvSpPr>
        <p:spPr>
          <a:xfrm>
            <a:off x="6264000" y="4783680"/>
            <a:ext cx="1349280" cy="359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r">
              <a:lnSpc>
                <a:spcPct val="100000"/>
              </a:lnSpc>
            </a:pPr>
            <a:fld id="{7D68A0E4-12A7-49C0-BD86-159BC163FF66}" type="slidenum">
              <a:rPr b="1" lang="fr-FR" sz="750" spc="-1" strike="noStrike">
                <a:solidFill>
                  <a:srgbClr val="000000"/>
                </a:solidFill>
                <a:latin typeface="Marianne"/>
              </a:rPr>
              <a:t>&lt;numéro&gt;</a:t>
            </a:fld>
            <a:endParaRPr b="0" lang="fr-FR" sz="750" spc="-1" strike="noStrike">
              <a:latin typeface="Arial"/>
            </a:endParaRPr>
          </a:p>
        </p:txBody>
      </p:sp>
      <p:sp>
        <p:nvSpPr>
          <p:cNvPr id="82" name="CustomShape 5"/>
          <p:cNvSpPr/>
          <p:nvPr/>
        </p:nvSpPr>
        <p:spPr>
          <a:xfrm>
            <a:off x="323640" y="1995840"/>
            <a:ext cx="8459640" cy="2375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Autofit/>
          </a:bodyPr>
          <a:p>
            <a:pPr algn="ctr">
              <a:lnSpc>
                <a:spcPct val="100000"/>
              </a:lnSpc>
              <a:spcBef>
                <a:spcPts val="499"/>
              </a:spcBef>
            </a:pPr>
            <a:r>
              <a:rPr b="1" lang="fr-FR" sz="3200" spc="-1" strike="noStrike">
                <a:solidFill>
                  <a:srgbClr val="000000"/>
                </a:solidFill>
                <a:latin typeface="Arial"/>
              </a:rPr>
              <a:t>Un élève acteur de sa formation : son rôle à déterminer collectivement</a:t>
            </a:r>
            <a:endParaRPr b="0" lang="fr-FR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99"/>
              </a:spcBef>
            </a:pPr>
            <a:endParaRPr b="0" lang="fr-FR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c7ddd52-0a06-43b1-a35c-dcb15ea2e3f4">Gabarit powerpoint MENJ</Description0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AB55E0CC5DA459F57F5A42893F46A005A087D358B12CA4E82A8A8BA9B8A8CF200D3544DBFAD4F664AA25DF68E6D1F0A9E00689F2856DFEDCE40890FDCED81A7DFC9005D57C802836FCB44B44B7372FB2B7972" ma:contentTypeVersion="2" ma:contentTypeDescription="Crée un document." ma:contentTypeScope="" ma:versionID="5a60f89c127121cb1fddd53ae7c254b1">
  <xsd:schema xmlns:xsd="http://www.w3.org/2001/XMLSchema" xmlns:xs="http://www.w3.org/2001/XMLSchema" xmlns:p="http://schemas.microsoft.com/office/2006/metadata/properties" xmlns:ns2="2c7ddd52-0a06-43b1-a35c-dcb15ea2e3f4" targetNamespace="http://schemas.microsoft.com/office/2006/metadata/properties" ma:root="true" ma:fieldsID="d5f738a9b3eb3c0a5db9868b5f12e787" ns2:_="">
    <xsd:import namespace="2c7ddd52-0a06-43b1-a35c-dcb15ea2e3f4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ddd52-0a06-43b1-a35c-dcb15ea2e3f4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Description du document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4B279A5-87A2-445D-95C3-916EB9C5F0E3}">
  <ds:schemaRefs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http://schemas.microsoft.com/office/2006/documentManagement/types"/>
    <ds:schemaRef ds:uri="2c7ddd52-0a06-43b1-a35c-dcb15ea2e3f4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372BEA4-A762-4CC8-ADD6-932E44D609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7ddd52-0a06-43b1-a35c-dcb15ea2e3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D416C5A-7AEB-4464-B116-D5E8F5627C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529</TotalTime>
  <Application>LibreOffice/6.3.2.2$Windows_X86_64 LibreOffice_project/98b30e735bda24bc04ab42594c85f7fd8be07b9c</Application>
  <Words>369</Words>
  <Paragraphs>83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2020-03-05T15:21:24Z</dcterms:created>
  <dc:creator>Microsoft Office User</dc:creator>
  <dc:description/>
  <dc:language>fr-FR</dc:language>
  <cp:lastModifiedBy/>
  <dcterms:modified xsi:type="dcterms:W3CDTF">2020-10-06T09:46:36Z</dcterms:modified>
  <cp:revision>53</cp:revision>
  <dc:subject>Client</dc:subject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0x010100873AB55E0CC5DA459F57F5A42893F46A005A087D358B12CA4E82A8A8BA9B8A8CF200D3544DBFAD4F664AA25DF68E6D1F0A9E00689F2856DFEDCE40890FDCED81A7DFC9005D57C802836FCB44B44B7372FB2B7972</vt:lpwstr>
  </property>
  <property fmtid="{D5CDD505-2E9C-101B-9397-08002B2CF9AE}" pid="4" name="HiddenSlides">
    <vt:i4>1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Manager">
    <vt:lpwstr>Client</vt:lpwstr>
  </property>
  <property fmtid="{D5CDD505-2E9C-101B-9397-08002B2CF9AE}" pid="9" name="Notes">
    <vt:i4>1</vt:i4>
  </property>
  <property fmtid="{D5CDD505-2E9C-101B-9397-08002B2CF9AE}" pid="10" name="PresentationFormat">
    <vt:lpwstr>Affichage à l'écran (16:9)</vt:lpwstr>
  </property>
  <property fmtid="{D5CDD505-2E9C-101B-9397-08002B2CF9AE}" pid="11" name="ScaleCrop">
    <vt:bool>0</vt:bool>
  </property>
  <property fmtid="{D5CDD505-2E9C-101B-9397-08002B2CF9AE}" pid="12" name="ShareDoc">
    <vt:bool>0</vt:bool>
  </property>
  <property fmtid="{D5CDD505-2E9C-101B-9397-08002B2CF9AE}" pid="13" name="Slides">
    <vt:i4>11</vt:i4>
  </property>
</Properties>
</file>