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37.xml" ContentType="application/vnd.openxmlformats-officedocument.presentationml.slide+xml"/>
  <Override PartName="/ppt/slides/slide36.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7.xml" ContentType="application/vnd.openxmlformats-officedocument.presentationml.slide+xml"/>
  <Override PartName="/ppt/slides/slide21.xml" ContentType="application/vnd.openxmlformats-officedocument.presentationml.slide+xml"/>
  <Override PartName="/ppt/slideLayouts/slideLayout13.xml" ContentType="application/vnd.openxmlformats-officedocument.presentationml.slideLayout+xml"/>
  <Override PartName="/ppt/slides/slide35.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14.xml" ContentType="application/vnd.openxmlformats-officedocument.presentationml.slideLayout+xml"/>
  <Override PartName="/ppt/slides/slide26.xml" ContentType="application/vnd.openxmlformats-officedocument.presentationml.slide+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slides/slide5.xml" ContentType="application/vnd.openxmlformats-officedocument.presentationml.slide+xml"/>
  <Override PartName="/ppt/slideLayouts/slideLayout2.xml" ContentType="application/vnd.openxmlformats-officedocument.presentationml.slideLayout+xml"/>
  <Override PartName="/ppt/slides/slide4.xml" ContentType="application/vnd.openxmlformats-officedocument.presentationml.slide+xml"/>
  <Override PartName="/ppt/slides/slide27.xml" ContentType="application/vnd.openxmlformats-officedocument.presentationml.slide+xml"/>
  <Override PartName="/ppt/slideLayouts/slideLayout12.xml" ContentType="application/vnd.openxmlformats-officedocument.presentationml.slideLayout+xml"/>
  <Override PartName="/ppt/slideMasters/slideMaster2.xml" ContentType="application/vnd.openxmlformats-officedocument.presentationml.slideMaster+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s/slide14.xml" ContentType="application/vnd.openxmlformats-officedocument.presentationml.slide+xml"/>
  <Override PartName="/ppt/slideMasters/slideMaster1.xml" ContentType="application/vnd.openxmlformats-officedocument.presentationml.slideMaster+xml"/>
  <Override PartName="/ppt/theme/theme2.xml" ContentType="application/vnd.openxmlformats-officedocument.theme+xml"/>
  <Override PartName="/ppt/slideLayouts/slideLayout15.xml" ContentType="application/vnd.openxmlformats-officedocument.presentationml.slideLayout+xml"/>
  <Override PartName="/ppt/slides/slide24.xml" ContentType="application/vnd.openxmlformats-officedocument.presentationml.slid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s/slide28.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16.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presProps.xml" ContentType="application/vnd.openxmlformats-officedocument.presentationml.presPro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presentation.xml" ContentType="application/vnd.openxmlformats-officedocument.presentationml.presentation.main+xml"/>
  <Override PartName="/docProps/core.xml" ContentType="application/vnd.openxmlformats-package.core-properties+xml"/>
  <Override PartName="/docProps/app.xml" ContentType="application/vnd.openxmlformats-officedocument.extended-properties+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 id="2147483660" r:id="rId2"/>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Lst>
  <p:sldSz cx="12192000" cy="6858000"/>
  <p:notesSz cx="12192000" cy="6858000"/>
  <p:defaultText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theme" Target="theme/theme1.xml"/><Relationship Id="rId4" Type="http://schemas.openxmlformats.org/officeDocument/2006/relationships/theme" Target="theme/theme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presProps" Target="presProps.xml" /><Relationship Id="rId43" Type="http://schemas.openxmlformats.org/officeDocument/2006/relationships/tableStyles" Target="tableStyles.xml" /><Relationship Id="rId44"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Diapositive de titr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a:xfrm>
            <a:off x="1524000" y="1122363"/>
            <a:ext cx="9144000" cy="2387600"/>
          </a:xfrm>
        </p:spPr>
        <p:txBody>
          <a:bodyPr anchor="b"/>
          <a:lstStyle>
            <a:lvl1pPr algn="ctr">
              <a:defRPr sz="6000"/>
            </a:lvl1pPr>
          </a:lstStyle>
          <a:p>
            <a:pPr>
              <a:defRPr/>
            </a:pPr>
            <a:r>
              <a:rPr lang="fr-FR"/>
              <a:t>Modifiez le style du titre</a:t>
            </a:r>
            <a:endParaRPr/>
          </a:p>
        </p:txBody>
      </p:sp>
      <p:sp>
        <p:nvSpPr>
          <p:cNvPr id="3" name="Sous-titre 2" hidden="0"/>
          <p:cNvSpPr>
            <a:spLocks noGrp="1"/>
          </p:cNvSpPr>
          <p:nvPr isPhoto="0" userDrawn="0">
            <p:ph type="subTitle" idx="1" hasCustomPrompt="0"/>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fr-FR"/>
              <a:t>Modifier le style des sous-titres du masque</a:t>
            </a:r>
            <a:endParaRPr/>
          </a:p>
        </p:txBody>
      </p:sp>
      <p:sp>
        <p:nvSpPr>
          <p:cNvPr id="4" name="Espace réservé de la date 3"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5" name="Espace réservé du pied de page 4"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6" name="Espace réservé du numéro de diapositive 5"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re et texte vertical">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u texte vertical 2" hidden="0"/>
          <p:cNvSpPr>
            <a:spLocks noGrp="1"/>
          </p:cNvSpPr>
          <p:nvPr isPhoto="0" userDrawn="0">
            <p:ph type="body" orient="vert" idx="1" hasCustomPrompt="0"/>
          </p:nvPr>
        </p:nvSpPr>
        <p:spPr bwMode="auto"/>
        <p:txBody>
          <a:bodyPr vert="eaVert"/>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5" name="Espace réservé du pied de page 4"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6" name="Espace réservé du numéro de diapositive 5"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Titre vertical et texte">
    <p:spTree>
      <p:nvGrpSpPr>
        <p:cNvPr id="1" name="" hidden="0"/>
        <p:cNvGrpSpPr/>
        <p:nvPr isPhoto="0" userDrawn="0"/>
      </p:nvGrpSpPr>
      <p:grpSpPr bwMode="auto">
        <a:xfrm>
          <a:off x="0" y="0"/>
          <a:ext cx="0" cy="0"/>
          <a:chOff x="0" y="0"/>
          <a:chExt cx="0" cy="0"/>
        </a:xfrm>
      </p:grpSpPr>
      <p:sp>
        <p:nvSpPr>
          <p:cNvPr id="2" name="Titre vertical 1" hidden="0"/>
          <p:cNvSpPr>
            <a:spLocks noGrp="1"/>
          </p:cNvSpPr>
          <p:nvPr isPhoto="0" userDrawn="0">
            <p:ph type="title" orient="vert" hasCustomPrompt="0"/>
          </p:nvPr>
        </p:nvSpPr>
        <p:spPr bwMode="auto">
          <a:xfrm>
            <a:off x="8724900" y="365125"/>
            <a:ext cx="2628900" cy="5811838"/>
          </a:xfrm>
        </p:spPr>
        <p:txBody>
          <a:bodyPr vert="eaVert"/>
          <a:lstStyle/>
          <a:p>
            <a:pPr>
              <a:defRPr/>
            </a:pPr>
            <a:r>
              <a:rPr lang="fr-FR"/>
              <a:t>Modifiez le style du titre</a:t>
            </a:r>
            <a:endParaRPr/>
          </a:p>
        </p:txBody>
      </p:sp>
      <p:sp>
        <p:nvSpPr>
          <p:cNvPr id="3" name="Espace réservé du texte vertical 2" hidden="0"/>
          <p:cNvSpPr>
            <a:spLocks noGrp="1"/>
          </p:cNvSpPr>
          <p:nvPr isPhoto="0" userDrawn="0">
            <p:ph type="body" orient="vert" idx="1" hasCustomPrompt="0"/>
          </p:nvPr>
        </p:nvSpPr>
        <p:spPr bwMode="auto">
          <a:xfrm>
            <a:off x="838200" y="365125"/>
            <a:ext cx="7734300" cy="5811838"/>
          </a:xfrm>
        </p:spPr>
        <p:txBody>
          <a:bodyPr vert="eaVert"/>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5" name="Espace réservé du pied de page 4"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6" name="Espace réservé du numéro de diapositive 5"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Diapositive de titr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a:xfrm>
            <a:off x="1524000" y="1122363"/>
            <a:ext cx="9144000" cy="2387600"/>
          </a:xfrm>
        </p:spPr>
        <p:txBody>
          <a:bodyPr anchor="b"/>
          <a:lstStyle>
            <a:lvl1pPr algn="ctr">
              <a:defRPr sz="6000"/>
            </a:lvl1pPr>
          </a:lstStyle>
          <a:p>
            <a:pPr>
              <a:defRPr/>
            </a:pPr>
            <a:r>
              <a:rPr lang="fr-FR"/>
              <a:t>Modifiez le style du titre</a:t>
            </a:r>
            <a:endParaRPr/>
          </a:p>
        </p:txBody>
      </p:sp>
      <p:sp>
        <p:nvSpPr>
          <p:cNvPr id="3" name="Sous-titre 2" hidden="0"/>
          <p:cNvSpPr>
            <a:spLocks noGrp="1"/>
          </p:cNvSpPr>
          <p:nvPr isPhoto="0" userDrawn="0">
            <p:ph type="subTitle" idx="1" hasCustomPrompt="0"/>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fr-FR"/>
              <a:t>Modifier le style des sous-titres du masque</a:t>
            </a:r>
            <a:endParaRPr/>
          </a:p>
        </p:txBody>
      </p:sp>
      <p:sp>
        <p:nvSpPr>
          <p:cNvPr id="4" name="Espace réservé de la date 3"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5" name="Espace réservé du pied de page 4" hidden="0"/>
          <p:cNvSpPr>
            <a:spLocks noGrp="1"/>
          </p:cNvSpPr>
          <p:nvPr isPhoto="0" userDrawn="0">
            <p:ph type="ftr" sz="quarter" idx="11" hasCustomPrompt="0"/>
          </p:nvPr>
        </p:nvSpPr>
        <p:spPr bwMode="auto"/>
        <p:txBody>
          <a:bodyPr/>
          <a:lstStyle/>
          <a:p>
            <a:pPr>
              <a:defRPr/>
            </a:pPr>
            <a:endParaRPr lang="fr-FR"/>
          </a:p>
        </p:txBody>
      </p:sp>
      <p:sp>
        <p:nvSpPr>
          <p:cNvPr id="6" name="Espace réservé du numéro de diapositive 5"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re et contenu">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u contenu 2" hidden="0"/>
          <p:cNvSpPr>
            <a:spLocks noGrp="1"/>
          </p:cNvSpPr>
          <p:nvPr isPhoto="0" userDrawn="0">
            <p:ph idx="1" hasCustomPrompt="0"/>
          </p:nvPr>
        </p:nvSpPr>
        <p:spPr bwMode="auto"/>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5" name="Espace réservé du pied de page 4" hidden="0"/>
          <p:cNvSpPr>
            <a:spLocks noGrp="1"/>
          </p:cNvSpPr>
          <p:nvPr isPhoto="0" userDrawn="0">
            <p:ph type="ftr" sz="quarter" idx="11" hasCustomPrompt="0"/>
          </p:nvPr>
        </p:nvSpPr>
        <p:spPr bwMode="auto"/>
        <p:txBody>
          <a:bodyPr/>
          <a:lstStyle/>
          <a:p>
            <a:pPr>
              <a:defRPr/>
            </a:pPr>
            <a:endParaRPr lang="fr-FR"/>
          </a:p>
        </p:txBody>
      </p:sp>
      <p:sp>
        <p:nvSpPr>
          <p:cNvPr id="6" name="Espace réservé du numéro de diapositive 5"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Titre de section">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1850" y="1709738"/>
            <a:ext cx="10515600" cy="2852737"/>
          </a:xfrm>
        </p:spPr>
        <p:txBody>
          <a:bodyPr anchor="b"/>
          <a:lstStyle>
            <a:lvl1pPr>
              <a:defRPr sz="6000"/>
            </a:lvl1pPr>
          </a:lstStyle>
          <a:p>
            <a:pPr>
              <a:defRPr/>
            </a:pPr>
            <a:r>
              <a:rPr lang="fr-FR"/>
              <a:t>Modifiez le style du titre</a:t>
            </a:r>
            <a:endParaRPr/>
          </a:p>
        </p:txBody>
      </p:sp>
      <p:sp>
        <p:nvSpPr>
          <p:cNvPr id="3" name="Espace réservé du texte 2" hidden="0"/>
          <p:cNvSpPr>
            <a:spLocks noGrp="1"/>
          </p:cNvSpPr>
          <p:nvPr isPhoto="0" userDrawn="0">
            <p:ph type="body" idx="1" hasCustomPrompt="0"/>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fr-FR"/>
              <a:t>Modifier les styles du texte du masque</a:t>
            </a:r>
            <a:endParaRPr/>
          </a:p>
        </p:txBody>
      </p:sp>
      <p:sp>
        <p:nvSpPr>
          <p:cNvPr id="4" name="Espace réservé de la date 3"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5" name="Espace réservé du pied de page 4" hidden="0"/>
          <p:cNvSpPr>
            <a:spLocks noGrp="1"/>
          </p:cNvSpPr>
          <p:nvPr isPhoto="0" userDrawn="0">
            <p:ph type="ftr" sz="quarter" idx="11" hasCustomPrompt="0"/>
          </p:nvPr>
        </p:nvSpPr>
        <p:spPr bwMode="auto"/>
        <p:txBody>
          <a:bodyPr/>
          <a:lstStyle/>
          <a:p>
            <a:pPr>
              <a:defRPr/>
            </a:pPr>
            <a:endParaRPr lang="fr-FR"/>
          </a:p>
        </p:txBody>
      </p:sp>
      <p:sp>
        <p:nvSpPr>
          <p:cNvPr id="6" name="Espace réservé du numéro de diapositive 5"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Deux contenus">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u contenu 2" hidden="0"/>
          <p:cNvSpPr>
            <a:spLocks noGrp="1"/>
          </p:cNvSpPr>
          <p:nvPr isPhoto="0" userDrawn="0">
            <p:ph sz="half" idx="1" hasCustomPrompt="0"/>
          </p:nvPr>
        </p:nvSpPr>
        <p:spPr bwMode="auto">
          <a:xfrm>
            <a:off x="838200" y="1825625"/>
            <a:ext cx="5181600" cy="435133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u contenu 3" hidden="0"/>
          <p:cNvSpPr>
            <a:spLocks noGrp="1"/>
          </p:cNvSpPr>
          <p:nvPr isPhoto="0" userDrawn="0">
            <p:ph sz="half" idx="2" hasCustomPrompt="0"/>
          </p:nvPr>
        </p:nvSpPr>
        <p:spPr bwMode="auto">
          <a:xfrm>
            <a:off x="6172200" y="1825625"/>
            <a:ext cx="5181600" cy="435133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5" name="Espace réservé de la date 4"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6" name="Espace réservé du pied de page 5" hidden="0"/>
          <p:cNvSpPr>
            <a:spLocks noGrp="1"/>
          </p:cNvSpPr>
          <p:nvPr isPhoto="0" userDrawn="0">
            <p:ph type="ftr" sz="quarter" idx="11" hasCustomPrompt="0"/>
          </p:nvPr>
        </p:nvSpPr>
        <p:spPr bwMode="auto"/>
        <p:txBody>
          <a:bodyPr/>
          <a:lstStyle/>
          <a:p>
            <a:pPr>
              <a:defRPr/>
            </a:pPr>
            <a:endParaRPr lang="fr-FR"/>
          </a:p>
        </p:txBody>
      </p:sp>
      <p:sp>
        <p:nvSpPr>
          <p:cNvPr id="7" name="Espace réservé du numéro de diapositive 6"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Comparaison">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9788" y="365125"/>
            <a:ext cx="10515600" cy="1325563"/>
          </a:xfrm>
        </p:spPr>
        <p:txBody>
          <a:bodyPr/>
          <a:lstStyle/>
          <a:p>
            <a:pPr>
              <a:defRPr/>
            </a:pPr>
            <a:r>
              <a:rPr lang="fr-FR"/>
              <a:t>Modifiez le style du titre</a:t>
            </a:r>
            <a:endParaRPr/>
          </a:p>
        </p:txBody>
      </p:sp>
      <p:sp>
        <p:nvSpPr>
          <p:cNvPr id="3" name="Espace réservé du texte 2" hidden="0"/>
          <p:cNvSpPr>
            <a:spLocks noGrp="1"/>
          </p:cNvSpPr>
          <p:nvPr isPhoto="0" userDrawn="0">
            <p:ph type="body" idx="1" hasCustomPrompt="0"/>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Modifier les styles du texte du masque</a:t>
            </a:r>
            <a:endParaRPr/>
          </a:p>
        </p:txBody>
      </p:sp>
      <p:sp>
        <p:nvSpPr>
          <p:cNvPr id="4" name="Espace réservé du contenu 3" hidden="0"/>
          <p:cNvSpPr>
            <a:spLocks noGrp="1"/>
          </p:cNvSpPr>
          <p:nvPr isPhoto="0" userDrawn="0">
            <p:ph sz="half" idx="2" hasCustomPrompt="0"/>
          </p:nvPr>
        </p:nvSpPr>
        <p:spPr bwMode="auto">
          <a:xfrm>
            <a:off x="839788" y="2505074"/>
            <a:ext cx="5157787" cy="368458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5" name="Espace réservé du texte 4" hidden="0"/>
          <p:cNvSpPr>
            <a:spLocks noGrp="1"/>
          </p:cNvSpPr>
          <p:nvPr isPhoto="0" userDrawn="0">
            <p:ph type="body" sz="quarter" idx="3" hasCustomPrompt="0"/>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Modifier les styles du texte du masque</a:t>
            </a:r>
            <a:endParaRPr/>
          </a:p>
        </p:txBody>
      </p:sp>
      <p:sp>
        <p:nvSpPr>
          <p:cNvPr id="6" name="Espace réservé du contenu 5" hidden="0"/>
          <p:cNvSpPr>
            <a:spLocks noGrp="1"/>
          </p:cNvSpPr>
          <p:nvPr isPhoto="0" userDrawn="0">
            <p:ph sz="quarter" idx="4" hasCustomPrompt="0"/>
          </p:nvPr>
        </p:nvSpPr>
        <p:spPr bwMode="auto">
          <a:xfrm>
            <a:off x="6172200" y="2505074"/>
            <a:ext cx="5183188" cy="368458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7" name="Espace réservé de la date 6"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8" name="Espace réservé du pied de page 7" hidden="0"/>
          <p:cNvSpPr>
            <a:spLocks noGrp="1"/>
          </p:cNvSpPr>
          <p:nvPr isPhoto="0" userDrawn="0">
            <p:ph type="ftr" sz="quarter" idx="11" hasCustomPrompt="0"/>
          </p:nvPr>
        </p:nvSpPr>
        <p:spPr bwMode="auto"/>
        <p:txBody>
          <a:bodyPr/>
          <a:lstStyle/>
          <a:p>
            <a:pPr>
              <a:defRPr/>
            </a:pPr>
            <a:endParaRPr lang="fr-FR"/>
          </a:p>
        </p:txBody>
      </p:sp>
      <p:sp>
        <p:nvSpPr>
          <p:cNvPr id="9" name="Espace réservé du numéro de diapositive 8"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re seul">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e la date 2"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4" name="Espace réservé du pied de page 3" hidden="0"/>
          <p:cNvSpPr>
            <a:spLocks noGrp="1"/>
          </p:cNvSpPr>
          <p:nvPr isPhoto="0" userDrawn="0">
            <p:ph type="ftr" sz="quarter" idx="11" hasCustomPrompt="0"/>
          </p:nvPr>
        </p:nvSpPr>
        <p:spPr bwMode="auto"/>
        <p:txBody>
          <a:bodyPr/>
          <a:lstStyle/>
          <a:p>
            <a:pPr>
              <a:defRPr/>
            </a:pPr>
            <a:endParaRPr lang="fr-FR"/>
          </a:p>
        </p:txBody>
      </p:sp>
      <p:sp>
        <p:nvSpPr>
          <p:cNvPr id="5" name="Espace réservé du numéro de diapositive 4"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Vide">
    <p:spTree>
      <p:nvGrpSpPr>
        <p:cNvPr id="1" name="" hidden="0"/>
        <p:cNvGrpSpPr/>
        <p:nvPr isPhoto="0" userDrawn="0"/>
      </p:nvGrpSpPr>
      <p:grpSpPr bwMode="auto">
        <a:xfrm>
          <a:off x="0" y="0"/>
          <a:ext cx="0" cy="0"/>
          <a:chOff x="0" y="0"/>
          <a:chExt cx="0" cy="0"/>
        </a:xfrm>
      </p:grpSpPr>
      <p:sp>
        <p:nvSpPr>
          <p:cNvPr id="2" name="Espace réservé de la date 1"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3" name="Espace réservé du pied de page 2" hidden="0"/>
          <p:cNvSpPr>
            <a:spLocks noGrp="1"/>
          </p:cNvSpPr>
          <p:nvPr isPhoto="0" userDrawn="0">
            <p:ph type="ftr" sz="quarter" idx="11" hasCustomPrompt="0"/>
          </p:nvPr>
        </p:nvSpPr>
        <p:spPr bwMode="auto"/>
        <p:txBody>
          <a:bodyPr/>
          <a:lstStyle/>
          <a:p>
            <a:pPr>
              <a:defRPr/>
            </a:pPr>
            <a:endParaRPr lang="fr-FR"/>
          </a:p>
        </p:txBody>
      </p:sp>
      <p:sp>
        <p:nvSpPr>
          <p:cNvPr id="4" name="Espace réservé du numéro de diapositive 3"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Contenu avec légend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fr-FR"/>
              <a:t>Modifiez le style du titre</a:t>
            </a:r>
            <a:endParaRPr/>
          </a:p>
        </p:txBody>
      </p:sp>
      <p:sp>
        <p:nvSpPr>
          <p:cNvPr id="3" name="Espace réservé du contenu 2" hidden="0"/>
          <p:cNvSpPr>
            <a:spLocks noGrp="1"/>
          </p:cNvSpPr>
          <p:nvPr isPhoto="0" userDrawn="0">
            <p:ph idx="1" hasCustomPrompt="0"/>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u texte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Modifier les styles du texte du masque</a:t>
            </a:r>
            <a:endParaRPr/>
          </a:p>
        </p:txBody>
      </p:sp>
      <p:sp>
        <p:nvSpPr>
          <p:cNvPr id="5" name="Espace réservé de la date 4"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6" name="Espace réservé du pied de page 5" hidden="0"/>
          <p:cNvSpPr>
            <a:spLocks noGrp="1"/>
          </p:cNvSpPr>
          <p:nvPr isPhoto="0" userDrawn="0">
            <p:ph type="ftr" sz="quarter" idx="11" hasCustomPrompt="0"/>
          </p:nvPr>
        </p:nvSpPr>
        <p:spPr bwMode="auto"/>
        <p:txBody>
          <a:bodyPr/>
          <a:lstStyle/>
          <a:p>
            <a:pPr>
              <a:defRPr/>
            </a:pPr>
            <a:endParaRPr lang="fr-FR"/>
          </a:p>
        </p:txBody>
      </p:sp>
      <p:sp>
        <p:nvSpPr>
          <p:cNvPr id="7" name="Espace réservé du numéro de diapositive 6"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re et contenu">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u contenu 2" hidden="0"/>
          <p:cNvSpPr>
            <a:spLocks noGrp="1"/>
          </p:cNvSpPr>
          <p:nvPr isPhoto="0" userDrawn="0">
            <p:ph idx="1" hasCustomPrompt="0"/>
          </p:nvPr>
        </p:nvSpPr>
        <p:spPr bwMode="auto"/>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5" name="Espace réservé du pied de page 4"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6" name="Espace réservé du numéro de diapositive 5"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Image avec légend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fr-FR"/>
              <a:t>Modifiez le style du titre</a:t>
            </a:r>
            <a:endParaRPr/>
          </a:p>
        </p:txBody>
      </p:sp>
      <p:sp>
        <p:nvSpPr>
          <p:cNvPr id="3" name="Espace réservé pour une image  2" hidden="0"/>
          <p:cNvSpPr>
            <a:spLocks noGrp="1"/>
          </p:cNvSpPr>
          <p:nvPr isPhoto="0" userDrawn="0">
            <p:ph type="pic" idx="1" hasCustomPrompt="0"/>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fr-FR"/>
          </a:p>
        </p:txBody>
      </p:sp>
      <p:sp>
        <p:nvSpPr>
          <p:cNvPr id="4" name="Espace réservé du texte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Modifier les styles du texte du masque</a:t>
            </a:r>
            <a:endParaRPr/>
          </a:p>
        </p:txBody>
      </p:sp>
      <p:sp>
        <p:nvSpPr>
          <p:cNvPr id="5" name="Espace réservé de la date 4"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6" name="Espace réservé du pied de page 5" hidden="0"/>
          <p:cNvSpPr>
            <a:spLocks noGrp="1"/>
          </p:cNvSpPr>
          <p:nvPr isPhoto="0" userDrawn="0">
            <p:ph type="ftr" sz="quarter" idx="11" hasCustomPrompt="0"/>
          </p:nvPr>
        </p:nvSpPr>
        <p:spPr bwMode="auto"/>
        <p:txBody>
          <a:bodyPr/>
          <a:lstStyle/>
          <a:p>
            <a:pPr>
              <a:defRPr/>
            </a:pPr>
            <a:endParaRPr lang="fr-FR"/>
          </a:p>
        </p:txBody>
      </p:sp>
      <p:sp>
        <p:nvSpPr>
          <p:cNvPr id="7" name="Espace réservé du numéro de diapositive 6"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re et texte vertical">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u texte vertical 2" hidden="0"/>
          <p:cNvSpPr>
            <a:spLocks noGrp="1"/>
          </p:cNvSpPr>
          <p:nvPr isPhoto="0" userDrawn="0">
            <p:ph type="body" orient="vert" idx="1" hasCustomPrompt="0"/>
          </p:nvPr>
        </p:nvSpPr>
        <p:spPr bwMode="auto"/>
        <p:txBody>
          <a:bodyPr vert="eaVert"/>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5" name="Espace réservé du pied de page 4" hidden="0"/>
          <p:cNvSpPr>
            <a:spLocks noGrp="1"/>
          </p:cNvSpPr>
          <p:nvPr isPhoto="0" userDrawn="0">
            <p:ph type="ftr" sz="quarter" idx="11" hasCustomPrompt="0"/>
          </p:nvPr>
        </p:nvSpPr>
        <p:spPr bwMode="auto"/>
        <p:txBody>
          <a:bodyPr/>
          <a:lstStyle/>
          <a:p>
            <a:pPr>
              <a:defRPr/>
            </a:pPr>
            <a:endParaRPr lang="fr-FR"/>
          </a:p>
        </p:txBody>
      </p:sp>
      <p:sp>
        <p:nvSpPr>
          <p:cNvPr id="6" name="Espace réservé du numéro de diapositive 5"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Titre vertical et texte">
    <p:spTree>
      <p:nvGrpSpPr>
        <p:cNvPr id="1" name="" hidden="0"/>
        <p:cNvGrpSpPr/>
        <p:nvPr isPhoto="0" userDrawn="0"/>
      </p:nvGrpSpPr>
      <p:grpSpPr bwMode="auto">
        <a:xfrm>
          <a:off x="0" y="0"/>
          <a:ext cx="0" cy="0"/>
          <a:chOff x="0" y="0"/>
          <a:chExt cx="0" cy="0"/>
        </a:xfrm>
      </p:grpSpPr>
      <p:sp>
        <p:nvSpPr>
          <p:cNvPr id="2" name="Titre vertical 1" hidden="0"/>
          <p:cNvSpPr>
            <a:spLocks noGrp="1"/>
          </p:cNvSpPr>
          <p:nvPr isPhoto="0" userDrawn="0">
            <p:ph type="title" orient="vert" hasCustomPrompt="0"/>
          </p:nvPr>
        </p:nvSpPr>
        <p:spPr bwMode="auto">
          <a:xfrm>
            <a:off x="8724900" y="365125"/>
            <a:ext cx="2628900" cy="5811838"/>
          </a:xfrm>
        </p:spPr>
        <p:txBody>
          <a:bodyPr vert="eaVert"/>
          <a:lstStyle/>
          <a:p>
            <a:pPr>
              <a:defRPr/>
            </a:pPr>
            <a:r>
              <a:rPr lang="fr-FR"/>
              <a:t>Modifiez le style du titre</a:t>
            </a:r>
            <a:endParaRPr/>
          </a:p>
        </p:txBody>
      </p:sp>
      <p:sp>
        <p:nvSpPr>
          <p:cNvPr id="3" name="Espace réservé du texte vertical 2" hidden="0"/>
          <p:cNvSpPr>
            <a:spLocks noGrp="1"/>
          </p:cNvSpPr>
          <p:nvPr isPhoto="0" userDrawn="0">
            <p:ph type="body" orient="vert" idx="1" hasCustomPrompt="0"/>
          </p:nvPr>
        </p:nvSpPr>
        <p:spPr bwMode="auto">
          <a:xfrm>
            <a:off x="838200" y="365125"/>
            <a:ext cx="7734300" cy="5811838"/>
          </a:xfrm>
        </p:spPr>
        <p:txBody>
          <a:bodyPr vert="eaVert"/>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10" hasCustomPrompt="0"/>
          </p:nvPr>
        </p:nvSpPr>
        <p:spPr bwMode="auto"/>
        <p:txBody>
          <a:bodyPr/>
          <a:lstStyle/>
          <a:p>
            <a:pPr>
              <a:defRPr/>
            </a:pPr>
            <a:fld id="{53ECF057-D55C-49FC-B431-76003F451B62}" type="datetimeFigureOut">
              <a:rPr lang="fr-FR"/>
              <a:t/>
            </a:fld>
            <a:endParaRPr lang="fr-FR"/>
          </a:p>
        </p:txBody>
      </p:sp>
      <p:sp>
        <p:nvSpPr>
          <p:cNvPr id="5" name="Espace réservé du pied de page 4" hidden="0"/>
          <p:cNvSpPr>
            <a:spLocks noGrp="1"/>
          </p:cNvSpPr>
          <p:nvPr isPhoto="0" userDrawn="0">
            <p:ph type="ftr" sz="quarter" idx="11" hasCustomPrompt="0"/>
          </p:nvPr>
        </p:nvSpPr>
        <p:spPr bwMode="auto"/>
        <p:txBody>
          <a:bodyPr/>
          <a:lstStyle/>
          <a:p>
            <a:pPr>
              <a:defRPr/>
            </a:pPr>
            <a:endParaRPr lang="fr-FR"/>
          </a:p>
        </p:txBody>
      </p:sp>
      <p:sp>
        <p:nvSpPr>
          <p:cNvPr id="6" name="Espace réservé du numéro de diapositive 5" hidden="0"/>
          <p:cNvSpPr>
            <a:spLocks noGrp="1"/>
          </p:cNvSpPr>
          <p:nvPr isPhoto="0" userDrawn="0">
            <p:ph type="sldNum" sz="quarter" idx="12" hasCustomPrompt="0"/>
          </p:nvPr>
        </p:nvSpPr>
        <p:spPr bwMode="auto"/>
        <p:txBody>
          <a:bodyPr/>
          <a:lstStyle/>
          <a:p>
            <a:pPr>
              <a:defRPr/>
            </a:pPr>
            <a:fld id="{D76AD3DE-E125-4F08-B142-8A57222F2AC4}" type="slidenum">
              <a:rPr lang="fr-FR"/>
              <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Titre de section">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1850" y="1709738"/>
            <a:ext cx="10515600" cy="2852737"/>
          </a:xfrm>
        </p:spPr>
        <p:txBody>
          <a:bodyPr anchor="b"/>
          <a:lstStyle>
            <a:lvl1pPr>
              <a:defRPr sz="6000"/>
            </a:lvl1pPr>
          </a:lstStyle>
          <a:p>
            <a:pPr>
              <a:defRPr/>
            </a:pPr>
            <a:r>
              <a:rPr lang="fr-FR"/>
              <a:t>Modifiez le style du titre</a:t>
            </a:r>
            <a:endParaRPr/>
          </a:p>
        </p:txBody>
      </p:sp>
      <p:sp>
        <p:nvSpPr>
          <p:cNvPr id="3" name="Espace réservé du texte 2" hidden="0"/>
          <p:cNvSpPr>
            <a:spLocks noGrp="1"/>
          </p:cNvSpPr>
          <p:nvPr isPhoto="0" userDrawn="0">
            <p:ph type="body" idx="1" hasCustomPrompt="0"/>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fr-FR"/>
              <a:t>Modifier les styles du texte du masque</a:t>
            </a:r>
            <a:endParaRPr/>
          </a:p>
        </p:txBody>
      </p:sp>
      <p:sp>
        <p:nvSpPr>
          <p:cNvPr id="4" name="Espace réservé de la date 3"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5" name="Espace réservé du pied de page 4"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6" name="Espace réservé du numéro de diapositive 5"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Deux contenus">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u contenu 2" hidden="0"/>
          <p:cNvSpPr>
            <a:spLocks noGrp="1"/>
          </p:cNvSpPr>
          <p:nvPr isPhoto="0" userDrawn="0">
            <p:ph sz="half" idx="1" hasCustomPrompt="0"/>
          </p:nvPr>
        </p:nvSpPr>
        <p:spPr bwMode="auto">
          <a:xfrm>
            <a:off x="838200" y="1825625"/>
            <a:ext cx="5181600" cy="435133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u contenu 3" hidden="0"/>
          <p:cNvSpPr>
            <a:spLocks noGrp="1"/>
          </p:cNvSpPr>
          <p:nvPr isPhoto="0" userDrawn="0">
            <p:ph sz="half" idx="2" hasCustomPrompt="0"/>
          </p:nvPr>
        </p:nvSpPr>
        <p:spPr bwMode="auto">
          <a:xfrm>
            <a:off x="6172200" y="1825625"/>
            <a:ext cx="5181600" cy="435133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5" name="Espace réservé de la date 4"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6" name="Espace réservé du pied de page 5"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7" name="Espace réservé du numéro de diapositive 6"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Comparaison">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9788" y="365125"/>
            <a:ext cx="10515600" cy="1325563"/>
          </a:xfrm>
        </p:spPr>
        <p:txBody>
          <a:bodyPr/>
          <a:lstStyle/>
          <a:p>
            <a:pPr>
              <a:defRPr/>
            </a:pPr>
            <a:r>
              <a:rPr lang="fr-FR"/>
              <a:t>Modifiez le style du titre</a:t>
            </a:r>
            <a:endParaRPr/>
          </a:p>
        </p:txBody>
      </p:sp>
      <p:sp>
        <p:nvSpPr>
          <p:cNvPr id="3" name="Espace réservé du texte 2" hidden="0"/>
          <p:cNvSpPr>
            <a:spLocks noGrp="1"/>
          </p:cNvSpPr>
          <p:nvPr isPhoto="0" userDrawn="0">
            <p:ph type="body" idx="1" hasCustomPrompt="0"/>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Modifier les styles du texte du masque</a:t>
            </a:r>
            <a:endParaRPr/>
          </a:p>
        </p:txBody>
      </p:sp>
      <p:sp>
        <p:nvSpPr>
          <p:cNvPr id="4" name="Espace réservé du contenu 3" hidden="0"/>
          <p:cNvSpPr>
            <a:spLocks noGrp="1"/>
          </p:cNvSpPr>
          <p:nvPr isPhoto="0" userDrawn="0">
            <p:ph sz="half" idx="2" hasCustomPrompt="0"/>
          </p:nvPr>
        </p:nvSpPr>
        <p:spPr bwMode="auto">
          <a:xfrm>
            <a:off x="839788" y="2505074"/>
            <a:ext cx="5157787" cy="368458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5" name="Espace réservé du texte 4" hidden="0"/>
          <p:cNvSpPr>
            <a:spLocks noGrp="1"/>
          </p:cNvSpPr>
          <p:nvPr isPhoto="0" userDrawn="0">
            <p:ph type="body" sz="quarter" idx="3" hasCustomPrompt="0"/>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Modifier les styles du texte du masque</a:t>
            </a:r>
            <a:endParaRPr/>
          </a:p>
        </p:txBody>
      </p:sp>
      <p:sp>
        <p:nvSpPr>
          <p:cNvPr id="6" name="Espace réservé du contenu 5" hidden="0"/>
          <p:cNvSpPr>
            <a:spLocks noGrp="1"/>
          </p:cNvSpPr>
          <p:nvPr isPhoto="0" userDrawn="0">
            <p:ph sz="quarter" idx="4" hasCustomPrompt="0"/>
          </p:nvPr>
        </p:nvSpPr>
        <p:spPr bwMode="auto">
          <a:xfrm>
            <a:off x="6172200" y="2505074"/>
            <a:ext cx="5183188" cy="3684588"/>
          </a:xfrm>
        </p:spPr>
        <p:txBody>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7" name="Espace réservé de la date 6"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8" name="Espace réservé du pied de page 7"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9" name="Espace réservé du numéro de diapositive 8"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re seul">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p:txBody>
          <a:bodyPr/>
          <a:lstStyle/>
          <a:p>
            <a:pPr>
              <a:defRPr/>
            </a:pPr>
            <a:r>
              <a:rPr lang="fr-FR"/>
              <a:t>Modifiez le style du titre</a:t>
            </a:r>
            <a:endParaRPr/>
          </a:p>
        </p:txBody>
      </p:sp>
      <p:sp>
        <p:nvSpPr>
          <p:cNvPr id="3" name="Espace réservé de la date 2"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4" name="Espace réservé du pied de page 3"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5" name="Espace réservé du numéro de diapositive 4"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Vide">
    <p:spTree>
      <p:nvGrpSpPr>
        <p:cNvPr id="1" name="" hidden="0"/>
        <p:cNvGrpSpPr/>
        <p:nvPr isPhoto="0" userDrawn="0"/>
      </p:nvGrpSpPr>
      <p:grpSpPr bwMode="auto">
        <a:xfrm>
          <a:off x="0" y="0"/>
          <a:ext cx="0" cy="0"/>
          <a:chOff x="0" y="0"/>
          <a:chExt cx="0" cy="0"/>
        </a:xfrm>
      </p:grpSpPr>
      <p:sp>
        <p:nvSpPr>
          <p:cNvPr id="2" name="Espace réservé de la date 1"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3" name="Espace réservé du pied de page 2"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4" name="Espace réservé du numéro de diapositive 3"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Contenu avec légend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fr-FR"/>
              <a:t>Modifiez le style du titre</a:t>
            </a:r>
            <a:endParaRPr/>
          </a:p>
        </p:txBody>
      </p:sp>
      <p:sp>
        <p:nvSpPr>
          <p:cNvPr id="3" name="Espace réservé du contenu 2" hidden="0"/>
          <p:cNvSpPr>
            <a:spLocks noGrp="1"/>
          </p:cNvSpPr>
          <p:nvPr isPhoto="0" userDrawn="0">
            <p:ph idx="1" hasCustomPrompt="0"/>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u texte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Modifier les styles du texte du masque</a:t>
            </a:r>
            <a:endParaRPr/>
          </a:p>
        </p:txBody>
      </p:sp>
      <p:sp>
        <p:nvSpPr>
          <p:cNvPr id="5" name="Espace réservé de la date 4"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6" name="Espace réservé du pied de page 5"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7" name="Espace réservé du numéro de diapositive 6"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Image avec légend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fr-FR"/>
              <a:t>Modifiez le style du titre</a:t>
            </a:r>
            <a:endParaRPr/>
          </a:p>
        </p:txBody>
      </p:sp>
      <p:sp>
        <p:nvSpPr>
          <p:cNvPr id="3" name="Espace réservé pour une image  2" hidden="0"/>
          <p:cNvSpPr>
            <a:spLocks noGrp="1"/>
          </p:cNvSpPr>
          <p:nvPr isPhoto="0" userDrawn="0">
            <p:ph type="pic" idx="1" hasCustomPrompt="0"/>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fr-FR"/>
          </a:p>
        </p:txBody>
      </p:sp>
      <p:sp>
        <p:nvSpPr>
          <p:cNvPr id="4" name="Espace réservé du texte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Modifier les styles du texte du masque</a:t>
            </a:r>
            <a:endParaRPr/>
          </a:p>
        </p:txBody>
      </p:sp>
      <p:sp>
        <p:nvSpPr>
          <p:cNvPr id="5" name="Espace réservé de la date 4" hidden="0"/>
          <p:cNvSpPr>
            <a:spLocks noGrp="1"/>
          </p:cNvSpPr>
          <p:nvPr isPhoto="0" userDrawn="0">
            <p:ph type="dt" sz="half" idx="10" hasCustomPrompt="0"/>
          </p:nvPr>
        </p:nvSpPr>
        <p:spPr bwMode="auto"/>
        <p:txBody>
          <a:body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6" name="Espace réservé du pied de page 5" hidden="0"/>
          <p:cNvSpPr>
            <a:spLocks noGrp="1"/>
          </p:cNvSpPr>
          <p:nvPr isPhoto="0" userDrawn="0">
            <p:ph type="ftr" sz="quarter" idx="11" hasCustomPrompt="0"/>
          </p:nvPr>
        </p:nvSpPr>
        <p:spPr bwMode="auto"/>
        <p:txBody>
          <a:body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7" name="Espace réservé du numéro de diapositive 6" hidden="0"/>
          <p:cNvSpPr>
            <a:spLocks noGrp="1"/>
          </p:cNvSpPr>
          <p:nvPr isPhoto="0" userDrawn="0">
            <p:ph type="sldNum" sz="quarter" idx="12" hasCustomPrompt="0"/>
          </p:nvPr>
        </p:nvSpPr>
        <p:spPr bwMode="auto"/>
        <p:txBody>
          <a:body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_rels/slideMaster2.xml.rels><?xml version="1.0" encoding="UTF-8" standalone="yes"?><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hidden="0"/>
        <p:cNvGrpSpPr/>
        <p:nvPr isPhoto="0" userDrawn="0"/>
      </p:nvGrpSpPr>
      <p:grpSpPr bwMode="auto">
        <a:xfrm>
          <a:off x="0" y="0"/>
          <a:ext cx="0" cy="0"/>
          <a:chOff x="0" y="0"/>
          <a:chExt cx="0" cy="0"/>
        </a:xfrm>
      </p:grpSpPr>
      <p:sp>
        <p:nvSpPr>
          <p:cNvPr id="2" name="Espace réservé du titre 1" hidden="0"/>
          <p:cNvSpPr>
            <a:spLocks noGrp="1"/>
          </p:cNvSpPr>
          <p:nvPr isPhoto="0" userDrawn="0">
            <p:ph type="title" hasCustomPrompt="0"/>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fr-FR"/>
              <a:t>Modifiez le style du titre</a:t>
            </a:r>
            <a:endParaRPr/>
          </a:p>
        </p:txBody>
      </p:sp>
      <p:sp>
        <p:nvSpPr>
          <p:cNvPr id="3" name="Espace réservé du texte 2" hidden="0"/>
          <p:cNvSpPr>
            <a:spLocks noGrp="1"/>
          </p:cNvSpPr>
          <p:nvPr isPhoto="0" userDrawn="0">
            <p:ph type="body" idx="1" hasCustomPrompt="0"/>
          </p:nvPr>
        </p:nvSpPr>
        <p:spPr bwMode="auto">
          <a:xfrm>
            <a:off x="838200" y="1825625"/>
            <a:ext cx="10515600" cy="4351338"/>
          </a:xfrm>
          <a:prstGeom prst="rect">
            <a:avLst/>
          </a:prstGeom>
        </p:spPr>
        <p:txBody>
          <a:bodyPr vert="horz" lIns="91440" tIns="45720" rIns="91440" bIns="45720" rtlCol="0">
            <a:normAutofit/>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2" hasCustomPrompt="0"/>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a:lnSpc>
                <a:spcPct val="100000"/>
              </a:lnSpc>
              <a:spcBef>
                <a:spcPts val="0"/>
              </a:spcBef>
              <a:spcAft>
                <a:spcPts val="0"/>
              </a:spcAft>
              <a:buClrTx/>
              <a:buSzTx/>
              <a:buFontTx/>
              <a:buNone/>
              <a:defRPr/>
            </a:pPr>
            <a:fld id="{53ECF057-D55C-49FC-B431-76003F451B62}" type="datetimeFigureOut">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
        <p:nvSpPr>
          <p:cNvPr id="5" name="Espace réservé du pied de page 4" hidden="0"/>
          <p:cNvSpPr>
            <a:spLocks noGrp="1"/>
          </p:cNvSpPr>
          <p:nvPr isPhoto="0" userDrawn="0">
            <p:ph type="ftr" sz="quarter" idx="3" hasCustomPrompt="0"/>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a:lnSpc>
                <a:spcPct val="100000"/>
              </a:lnSpc>
              <a:spcBef>
                <a:spcPts val="0"/>
              </a:spcBef>
              <a:spcAft>
                <a:spcPts val="0"/>
              </a:spcAft>
              <a:buClrTx/>
              <a:buSzTx/>
              <a:buFontTx/>
              <a:buNone/>
              <a:defRPr/>
            </a:pPr>
            <a:endParaRPr lang="fr-FR" sz="1200" b="0" i="0" u="none" strike="noStrike" cap="none" spc="0">
              <a:ln>
                <a:noFill/>
              </a:ln>
              <a:solidFill>
                <a:prstClr val="black">
                  <a:tint val="75000"/>
                </a:prstClr>
              </a:solidFill>
              <a:latin typeface="Calibri"/>
              <a:cs typeface="Arial"/>
            </a:endParaRPr>
          </a:p>
        </p:txBody>
      </p:sp>
      <p:sp>
        <p:nvSpPr>
          <p:cNvPr id="6" name="Espace réservé du numéro de diapositive 5" hidden="0"/>
          <p:cNvSpPr>
            <a:spLocks noGrp="1"/>
          </p:cNvSpPr>
          <p:nvPr isPhoto="0" userDrawn="0">
            <p:ph type="sldNum" sz="quarter" idx="4" hasCustomPrompt="0"/>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a:lnSpc>
                <a:spcPct val="100000"/>
              </a:lnSpc>
              <a:spcBef>
                <a:spcPts val="0"/>
              </a:spcBef>
              <a:spcAft>
                <a:spcPts val="0"/>
              </a:spcAft>
              <a:buClrTx/>
              <a:buSzTx/>
              <a:buFontTx/>
              <a:buNone/>
              <a:defRPr/>
            </a:pPr>
            <a:fld id="{D76AD3DE-E125-4F08-B142-8A57222F2AC4}" type="slidenum">
              <a:rPr lang="fr-FR" sz="1200" b="0" i="0" u="none" strike="noStrike" cap="none" spc="0">
                <a:ln>
                  <a:noFill/>
                </a:ln>
                <a:solidFill>
                  <a:prstClr val="black">
                    <a:tint val="75000"/>
                  </a:prstClr>
                </a:solidFill>
                <a:latin typeface="Calibri"/>
                <a:cs typeface="Arial"/>
              </a:rPr>
              <a:t/>
            </a:fld>
            <a:endParaRPr lang="fr-FR" sz="1200" b="0" i="0" u="none" strike="noStrike" cap="none" spc="0">
              <a:ln>
                <a:noFill/>
              </a:ln>
              <a:solidFill>
                <a:prstClr val="black">
                  <a:tint val="75000"/>
                </a:prstClr>
              </a:solidFill>
              <a:latin typeface="Calibri"/>
              <a:cs typeface="Arial"/>
            </a:endParaRPr>
          </a:p>
        </p:txBody>
      </p:sp>
    </p:spTree>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hidden="0"/>
        <p:cNvGrpSpPr/>
        <p:nvPr isPhoto="0" userDrawn="0"/>
      </p:nvGrpSpPr>
      <p:grpSpPr bwMode="auto">
        <a:xfrm>
          <a:off x="0" y="0"/>
          <a:ext cx="0" cy="0"/>
          <a:chOff x="0" y="0"/>
          <a:chExt cx="0" cy="0"/>
        </a:xfrm>
      </p:grpSpPr>
      <p:sp>
        <p:nvSpPr>
          <p:cNvPr id="2" name="Espace réservé du titre 1" hidden="0"/>
          <p:cNvSpPr>
            <a:spLocks noGrp="1"/>
          </p:cNvSpPr>
          <p:nvPr isPhoto="0" userDrawn="0">
            <p:ph type="title" hasCustomPrompt="0"/>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fr-FR"/>
              <a:t>Modifiez le style du titre</a:t>
            </a:r>
            <a:endParaRPr/>
          </a:p>
        </p:txBody>
      </p:sp>
      <p:sp>
        <p:nvSpPr>
          <p:cNvPr id="3" name="Espace réservé du texte 2" hidden="0"/>
          <p:cNvSpPr>
            <a:spLocks noGrp="1"/>
          </p:cNvSpPr>
          <p:nvPr isPhoto="0" userDrawn="0">
            <p:ph type="body" idx="1" hasCustomPrompt="0"/>
          </p:nvPr>
        </p:nvSpPr>
        <p:spPr bwMode="auto">
          <a:xfrm>
            <a:off x="838200" y="1825625"/>
            <a:ext cx="10515600" cy="4351338"/>
          </a:xfrm>
          <a:prstGeom prst="rect">
            <a:avLst/>
          </a:prstGeom>
        </p:spPr>
        <p:txBody>
          <a:bodyPr vert="horz" lIns="91440" tIns="45720" rIns="91440" bIns="45720" rtlCol="0">
            <a:normAutofit/>
          </a:body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a:p>
        </p:txBody>
      </p:sp>
      <p:sp>
        <p:nvSpPr>
          <p:cNvPr id="4" name="Espace réservé de la date 3" hidden="0"/>
          <p:cNvSpPr>
            <a:spLocks noGrp="1"/>
          </p:cNvSpPr>
          <p:nvPr isPhoto="0" userDrawn="0">
            <p:ph type="dt" sz="half" idx="2" hasCustomPrompt="0"/>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3ECF057-D55C-49FC-B431-76003F451B62}" type="datetimeFigureOut">
              <a:rPr lang="fr-FR"/>
              <a:t/>
            </a:fld>
            <a:endParaRPr lang="fr-FR"/>
          </a:p>
        </p:txBody>
      </p:sp>
      <p:sp>
        <p:nvSpPr>
          <p:cNvPr id="5" name="Espace réservé du pied de page 4" hidden="0"/>
          <p:cNvSpPr>
            <a:spLocks noGrp="1"/>
          </p:cNvSpPr>
          <p:nvPr isPhoto="0" userDrawn="0">
            <p:ph type="ftr" sz="quarter" idx="3" hasCustomPrompt="0"/>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 name="Espace réservé du numéro de diapositive 5" hidden="0"/>
          <p:cNvSpPr>
            <a:spLocks noGrp="1"/>
          </p:cNvSpPr>
          <p:nvPr isPhoto="0" userDrawn="0">
            <p:ph type="sldNum" sz="quarter" idx="4" hasCustomPrompt="0"/>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76AD3DE-E125-4F08-B142-8A57222F2AC4}" type="slidenum">
              <a:rPr lang="fr-FR"/>
              <a:t/>
            </a:fld>
            <a:endParaRPr lang="fr-FR"/>
          </a:p>
        </p:txBody>
      </p:sp>
    </p:spTree>
  </p:cSld>
  <p:clrMap accent1="accent1" accent2="accent2" accent3="accent3" accent4="accent4" accent5="accent5" accent6="accent6" bg1="lt1" bg2="lt2" folHlink="folHlink" hlink="hlink" tx1="dk1" tx2="dk2"/>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image" Target="../media/image1.jp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image" Target="../media/image6.png"/><Relationship Id="rId5" Type="http://schemas.openxmlformats.org/officeDocument/2006/relationships/image" Target="../media/image1.jp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1.jp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0.png"/><Relationship Id="rId3" Type="http://schemas.openxmlformats.org/officeDocument/2006/relationships/image" Target="../media/image11.png"/><Relationship Id="rId4" Type="http://schemas.openxmlformats.org/officeDocument/2006/relationships/image" Target="../media/image1.jp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2.png"/><Relationship Id="rId3" Type="http://schemas.openxmlformats.org/officeDocument/2006/relationships/image" Target="../media/image1.jp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13.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2.png"/><Relationship Id="rId4" Type="http://schemas.openxmlformats.org/officeDocument/2006/relationships/image" Target="../media/image14.pn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5.png"/><Relationship Id="rId3" Type="http://schemas.openxmlformats.org/officeDocument/2006/relationships/image" Target="../media/image16.png"/><Relationship Id="rId4" Type="http://schemas.openxmlformats.org/officeDocument/2006/relationships/image" Target="../media/image1.jp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17.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18.png"/></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19.png"/></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g"/></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20.png"/></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0.png"/><Relationship Id="rId3" Type="http://schemas.openxmlformats.org/officeDocument/2006/relationships/image" Target="../media/image1.jpg"/></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20.png"/></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20.png"/></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g"/></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21.png"/></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g"/></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jpg"/><Relationship Id="rId3" Type="http://schemas.openxmlformats.org/officeDocument/2006/relationships/image" Target="../media/image2.png"/><Relationship Id="rId4" Type="http://schemas.openxmlformats.org/officeDocument/2006/relationships/image" Target="../media/image3.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4.png"/><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a:xfrm>
            <a:off x="1559496" y="1410395"/>
            <a:ext cx="9144000" cy="3242741"/>
          </a:xfrm>
        </p:spPr>
        <p:txBody>
          <a:bodyPr vertOverflow="overflow" horzOverflow="clip" vert="horz" wrap="square" lIns="91440" tIns="45720" rIns="91440" bIns="45720" numCol="1" spcCol="0" rtlCol="0" fromWordArt="0" anchor="b" anchorCtr="0" forceAA="0" upright="0" compatLnSpc="0">
            <a:normAutofit fontScale="95000" lnSpcReduction="1000"/>
          </a:bodyPr>
          <a:lstStyle/>
          <a:p>
            <a:pPr>
              <a:defRPr/>
            </a:pPr>
            <a:r>
              <a:rPr lang="fr-FR" b="1"/>
              <a:t>INE pour tous</a:t>
            </a:r>
            <a:br>
              <a:rPr lang="fr-FR"/>
            </a:br>
            <a:br>
              <a:rPr lang="fr-FR"/>
            </a:br>
            <a:r>
              <a:rPr lang="fr-FR"/>
              <a:t>Création de fiches élèves dans </a:t>
            </a:r>
            <a:r>
              <a:rPr lang="fr-FR" b="1"/>
              <a:t>Siècle BEE</a:t>
            </a:r>
            <a:endParaRPr lang="fr-FR" sz="3600" b="1"/>
          </a:p>
        </p:txBody>
      </p:sp>
      <p:pic>
        <p:nvPicPr>
          <p:cNvPr id="3" name="Image 2" hidden="0"/>
          <p:cNvPicPr>
            <a:picLocks noChangeAspect="1"/>
          </p:cNvPicPr>
          <p:nvPr isPhoto="0" userDrawn="0"/>
        </p:nvPicPr>
        <p:blipFill>
          <a:blip r:embed="rId2"/>
          <a:stretch/>
        </p:blipFill>
        <p:spPr bwMode="auto">
          <a:xfrm>
            <a:off x="47328" y="40909"/>
            <a:ext cx="1656184" cy="1045192"/>
          </a:xfrm>
          <a:prstGeom prst="rect">
            <a:avLst/>
          </a:prstGeom>
        </p:spPr>
      </p:pic>
      <p:sp>
        <p:nvSpPr>
          <p:cNvPr id="4" name="ZoneTexte 3" hidden="0"/>
          <p:cNvSpPr txBox="1"/>
          <p:nvPr isPhoto="0" userDrawn="0"/>
        </p:nvSpPr>
        <p:spPr bwMode="auto">
          <a:xfrm>
            <a:off x="7430760" y="6381328"/>
            <a:ext cx="4761240" cy="369332"/>
          </a:xfrm>
          <a:prstGeom prst="rect">
            <a:avLst/>
          </a:prstGeom>
          <a:noFill/>
        </p:spPr>
        <p:txBody>
          <a:bodyPr wrap="none" rtlCol="0">
            <a:spAutoFit/>
          </a:bodyPr>
          <a:lstStyle/>
          <a:p>
            <a:pPr marL="0" marR="0" lvl="0" indent="0" algn="l" defTabSz="914400">
              <a:lnSpc>
                <a:spcPct val="100000"/>
              </a:lnSpc>
              <a:spcBef>
                <a:spcPts val="0"/>
              </a:spcBef>
              <a:spcAft>
                <a:spcPts val="0"/>
              </a:spcAft>
              <a:buClrTx/>
              <a:buSzTx/>
              <a:buFontTx/>
              <a:buNone/>
              <a:defRPr/>
            </a:pPr>
            <a:r>
              <a:rPr lang="fr-FR" sz="1800" b="0" i="0" u="none" strike="noStrike" cap="none" spc="0">
                <a:ln>
                  <a:noFill/>
                </a:ln>
                <a:solidFill>
                  <a:prstClr val="black"/>
                </a:solidFill>
                <a:latin typeface="Calibri"/>
                <a:cs typeface="Arial"/>
              </a:rPr>
              <a:t>DSI Inter académique Bourgogne Franche Comté</a:t>
            </a:r>
            <a:endParaRPr/>
          </a:p>
        </p:txBody>
      </p:sp>
      <p:sp>
        <p:nvSpPr>
          <p:cNvPr id="5" name="ZoneTexte 4" hidden="0"/>
          <p:cNvSpPr txBox="1"/>
          <p:nvPr isPhoto="0" userDrawn="0"/>
        </p:nvSpPr>
        <p:spPr bwMode="auto">
          <a:xfrm>
            <a:off x="4727848" y="5157192"/>
            <a:ext cx="3033202" cy="369332"/>
          </a:xfrm>
          <a:prstGeom prst="rect">
            <a:avLst/>
          </a:prstGeom>
          <a:noFill/>
        </p:spPr>
        <p:txBody>
          <a:bodyPr wrap="none" rtlCol="0">
            <a:spAutoFit/>
          </a:bodyPr>
          <a:lstStyle/>
          <a:p>
            <a:pPr marL="0" marR="0" lvl="0" indent="0" algn="l" defTabSz="914400">
              <a:lnSpc>
                <a:spcPct val="100000"/>
              </a:lnSpc>
              <a:spcBef>
                <a:spcPts val="0"/>
              </a:spcBef>
              <a:spcAft>
                <a:spcPts val="0"/>
              </a:spcAft>
              <a:buClrTx/>
              <a:buSzTx/>
              <a:buFontTx/>
              <a:buNone/>
              <a:defRPr/>
            </a:pPr>
            <a:r>
              <a:rPr lang="fr-FR" sz="1800" b="0" i="0" u="none" strike="noStrike" cap="none" spc="0">
                <a:ln>
                  <a:noFill/>
                </a:ln>
                <a:solidFill>
                  <a:prstClr val="black"/>
                </a:solidFill>
                <a:latin typeface="Calibri"/>
                <a:cs typeface="Arial"/>
              </a:rPr>
              <a:t>Classe virtuelle du 5 mai 2022 </a:t>
            </a:r>
            <a:endParaRPr lang="fr-FR" sz="1800" b="0" i="0" u="none" strike="noStrike" cap="none" spc="0">
              <a:ln>
                <a:noFill/>
              </a:ln>
              <a:solidFill>
                <a:prstClr val="black"/>
              </a:solidFill>
              <a:latin typeface="Calibri"/>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4" name="Image 3" hidden="0"/>
          <p:cNvPicPr/>
          <p:nvPr isPhoto="0" userDrawn="0"/>
        </p:nvPicPr>
        <p:blipFill>
          <a:blip r:embed="rId2"/>
          <a:stretch/>
        </p:blipFill>
        <p:spPr bwMode="auto">
          <a:xfrm>
            <a:off x="421322" y="1148455"/>
            <a:ext cx="11465878" cy="3190789"/>
          </a:xfrm>
          <a:prstGeom prst="rect">
            <a:avLst/>
          </a:prstGeom>
          <a:ln>
            <a:solidFill>
              <a:schemeClr val="bg1">
                <a:lumMod val="75000"/>
              </a:schemeClr>
            </a:solidFill>
          </a:ln>
          <a:effectLst>
            <a:outerShdw blurRad="50800" dist="38100" dir="2700000" rotWithShape="0" algn="tl">
              <a:prstClr val="black">
                <a:alpha val="40000"/>
              </a:prstClr>
            </a:outerShdw>
          </a:effectLst>
        </p:spPr>
      </p:pic>
      <p:sp>
        <p:nvSpPr>
          <p:cNvPr id="5" name="Espace réservé du contenu 2" hidden="0"/>
          <p:cNvSpPr txBox="1"/>
          <p:nvPr isPhoto="0" userDrawn="0"/>
        </p:nvSpPr>
        <p:spPr bwMode="auto">
          <a:xfrm flipH="1">
            <a:off x="4564553" y="4986378"/>
            <a:ext cx="3341889" cy="714377"/>
          </a:xfrm>
          <a:prstGeom prst="rect">
            <a:avLst/>
          </a:prstGeom>
        </p:spPr>
        <p:txBody>
          <a:bodyPr vert="horz" lIns="91440" tIns="45720" rIns="91440" bIns="45720" rtlCol="0">
            <a:norm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None/>
              <a:defRPr/>
            </a:pPr>
            <a:r>
              <a:rPr lang="fr-FR" sz="3200"/>
              <a:t>Menu Formations, </a:t>
            </a:r>
            <a:endParaRPr/>
          </a:p>
        </p:txBody>
      </p:sp>
      <p:cxnSp>
        <p:nvCxnSpPr>
          <p:cNvPr id="7" name="Connecteur en angle 6" hidden="0"/>
          <p:cNvCxnSpPr>
            <a:cxnSpLocks/>
          </p:cNvCxnSpPr>
          <p:nvPr isPhoto="0" userDrawn="0"/>
        </p:nvCxnSpPr>
        <p:spPr bwMode="auto">
          <a:xfrm flipH="1" flipV="1">
            <a:off x="1123950" y="2343150"/>
            <a:ext cx="6881207" cy="3000417"/>
          </a:xfrm>
          <a:prstGeom prst="bentConnector3">
            <a:avLst>
              <a:gd name="adj1" fmla="val -3322"/>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Espace réservé du contenu 2" hidden="0"/>
          <p:cNvSpPr txBox="1"/>
          <p:nvPr isPhoto="0" userDrawn="0"/>
        </p:nvSpPr>
        <p:spPr bwMode="auto">
          <a:xfrm flipH="1">
            <a:off x="4564552" y="5633511"/>
            <a:ext cx="5655772" cy="714377"/>
          </a:xfrm>
          <a:prstGeom prst="rect">
            <a:avLst/>
          </a:prstGeom>
        </p:spPr>
        <p:txBody>
          <a:bodyPr vert="horz" lIns="91440" tIns="45720" rIns="91440" bIns="45720" rtlCol="0">
            <a:norm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None/>
              <a:defRPr/>
            </a:pPr>
            <a:r>
              <a:rPr lang="fr-FR" sz="3200"/>
              <a:t>Cliquer sur le bouton  </a:t>
            </a:r>
            <a:endParaRPr/>
          </a:p>
        </p:txBody>
      </p:sp>
      <p:pic>
        <p:nvPicPr>
          <p:cNvPr id="12" name="Image 11" hidden="0"/>
          <p:cNvPicPr/>
          <p:nvPr isPhoto="0" userDrawn="0"/>
        </p:nvPicPr>
        <p:blipFill>
          <a:blip r:embed="rId3"/>
          <a:stretch/>
        </p:blipFill>
        <p:spPr bwMode="auto">
          <a:xfrm>
            <a:off x="8178799" y="5700755"/>
            <a:ext cx="1212851" cy="443438"/>
          </a:xfrm>
          <a:prstGeom prst="rect">
            <a:avLst/>
          </a:prstGeom>
        </p:spPr>
      </p:pic>
      <p:cxnSp>
        <p:nvCxnSpPr>
          <p:cNvPr id="13" name="Connecteur en angle 12" hidden="0"/>
          <p:cNvCxnSpPr>
            <a:cxnSpLocks/>
          </p:cNvCxnSpPr>
          <p:nvPr isPhoto="0" userDrawn="0"/>
        </p:nvCxnSpPr>
        <p:spPr bwMode="auto">
          <a:xfrm rot="5400000" flipH="1" flipV="1">
            <a:off x="9514479" y="3823826"/>
            <a:ext cx="2174690" cy="2035160"/>
          </a:xfrm>
          <a:prstGeom prst="bentConnector3">
            <a:avLst>
              <a:gd name="adj1" fmla="val 507"/>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257308711" name="Image 2" hidden="0"/>
          <p:cNvPicPr>
            <a:picLocks noChangeAspect="1"/>
          </p:cNvPicPr>
          <p:nvPr isPhoto="0" userDrawn="0"/>
        </p:nvPicPr>
        <p:blipFill>
          <a:blip r:embed="rId4"/>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4" name="Image 3" hidden="0"/>
          <p:cNvPicPr/>
          <p:nvPr isPhoto="0" userDrawn="0"/>
        </p:nvPicPr>
        <p:blipFill>
          <a:blip r:embed="rId2"/>
          <a:stretch/>
        </p:blipFill>
        <p:spPr bwMode="auto">
          <a:xfrm>
            <a:off x="461009" y="843915"/>
            <a:ext cx="11112847" cy="3032760"/>
          </a:xfrm>
          <a:prstGeom prst="rect">
            <a:avLst/>
          </a:prstGeom>
          <a:ln>
            <a:solidFill>
              <a:schemeClr val="bg1">
                <a:lumMod val="75000"/>
              </a:schemeClr>
            </a:solidFill>
          </a:ln>
          <a:effectLst>
            <a:outerShdw blurRad="50800" dist="38100" dir="2700000" rotWithShape="0" algn="tl">
              <a:prstClr val="black">
                <a:alpha val="40000"/>
              </a:prstClr>
            </a:outerShdw>
          </a:effectLst>
        </p:spPr>
      </p:pic>
      <p:sp>
        <p:nvSpPr>
          <p:cNvPr id="5" name="Espace réservé du contenu 2" hidden="0"/>
          <p:cNvSpPr txBox="1"/>
          <p:nvPr isPhoto="0" userDrawn="0"/>
        </p:nvSpPr>
        <p:spPr bwMode="auto">
          <a:xfrm flipH="1">
            <a:off x="373549" y="4105276"/>
            <a:ext cx="11200305" cy="2000250"/>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900"/>
              <a:t>Choisissez selon vos besoins, parmi les MEF affichés dans l’écran de gauche, puis cliquez sur           pour les sélectionner : ils se déplacent vers l’écran de droite. Le bouton        permet de sélectionner l’ensemble des MEF proposés pour votre établissement.</a:t>
            </a:r>
            <a:endParaRPr sz="2900"/>
          </a:p>
        </p:txBody>
      </p:sp>
      <p:pic>
        <p:nvPicPr>
          <p:cNvPr id="11" name="Image 10" hidden="0"/>
          <p:cNvPicPr/>
          <p:nvPr isPhoto="0" userDrawn="0"/>
        </p:nvPicPr>
        <p:blipFill>
          <a:blip r:embed="rId3"/>
          <a:stretch/>
        </p:blipFill>
        <p:spPr bwMode="auto">
          <a:xfrm flipH="0" flipV="0">
            <a:off x="4089219" y="4570811"/>
            <a:ext cx="767518" cy="284867"/>
          </a:xfrm>
          <a:prstGeom prst="rect">
            <a:avLst/>
          </a:prstGeom>
        </p:spPr>
      </p:pic>
      <p:pic>
        <p:nvPicPr>
          <p:cNvPr id="12" name="Image 11" hidden="0"/>
          <p:cNvPicPr/>
          <p:nvPr isPhoto="0" userDrawn="0"/>
        </p:nvPicPr>
        <p:blipFill>
          <a:blip r:embed="rId4"/>
          <a:stretch/>
        </p:blipFill>
        <p:spPr bwMode="auto">
          <a:xfrm flipH="0" flipV="0">
            <a:off x="4748543" y="5043281"/>
            <a:ext cx="781157" cy="267941"/>
          </a:xfrm>
          <a:prstGeom prst="rect">
            <a:avLst/>
          </a:prstGeom>
        </p:spPr>
      </p:pic>
      <p:pic>
        <p:nvPicPr>
          <p:cNvPr id="1610464427" name="Image 2" hidden="0"/>
          <p:cNvPicPr>
            <a:picLocks noChangeAspect="1"/>
          </p:cNvPicPr>
          <p:nvPr isPhoto="0" userDrawn="0"/>
        </p:nvPicPr>
        <p:blipFill>
          <a:blip r:embed="rId5"/>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4" name="Image 3" hidden="0"/>
          <p:cNvPicPr/>
          <p:nvPr isPhoto="0" userDrawn="0"/>
        </p:nvPicPr>
        <p:blipFill>
          <a:blip r:embed="rId2"/>
          <a:stretch/>
        </p:blipFill>
        <p:spPr bwMode="auto">
          <a:xfrm>
            <a:off x="373548" y="869135"/>
            <a:ext cx="11261409" cy="3753803"/>
          </a:xfrm>
          <a:prstGeom prst="rect">
            <a:avLst/>
          </a:prstGeom>
          <a:ln>
            <a:solidFill>
              <a:schemeClr val="bg1">
                <a:lumMod val="75000"/>
              </a:schemeClr>
            </a:solidFill>
          </a:ln>
          <a:effectLst>
            <a:outerShdw blurRad="50800" dist="38100" dir="2700000" rotWithShape="0" algn="tl">
              <a:prstClr val="black">
                <a:alpha val="40000"/>
              </a:prstClr>
            </a:outerShdw>
          </a:effectLst>
        </p:spPr>
      </p:pic>
      <p:sp>
        <p:nvSpPr>
          <p:cNvPr id="5" name="Espace réservé du contenu 2" hidden="0"/>
          <p:cNvSpPr txBox="1"/>
          <p:nvPr isPhoto="0" userDrawn="0"/>
        </p:nvSpPr>
        <p:spPr bwMode="auto">
          <a:xfrm flipH="1">
            <a:off x="373547" y="4737238"/>
            <a:ext cx="11200305" cy="1238249"/>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900"/>
              <a:t>Le MEF « FINDET FORMATION INDETERMINEE » doit être sélectionné dans les cas où la formation suivie par l’élève/le jeune ne correspond à aucune de celles qui vous sont proposées.</a:t>
            </a:r>
            <a:endParaRPr/>
          </a:p>
        </p:txBody>
      </p:sp>
      <p:sp>
        <p:nvSpPr>
          <p:cNvPr id="6" name="Espace réservé du contenu 2" hidden="0"/>
          <p:cNvSpPr txBox="1"/>
          <p:nvPr isPhoto="0" userDrawn="0"/>
        </p:nvSpPr>
        <p:spPr bwMode="auto">
          <a:xfrm flipH="1">
            <a:off x="373547" y="6067838"/>
            <a:ext cx="5522429" cy="542925"/>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900"/>
              <a:t>Cliquez ensuite sur le bouton </a:t>
            </a:r>
            <a:endParaRPr sz="2900"/>
          </a:p>
        </p:txBody>
      </p:sp>
      <p:pic>
        <p:nvPicPr>
          <p:cNvPr id="7" name="Image 6" hidden="0"/>
          <p:cNvPicPr/>
          <p:nvPr isPhoto="0" userDrawn="0"/>
        </p:nvPicPr>
        <p:blipFill>
          <a:blip r:embed="rId3"/>
          <a:stretch/>
        </p:blipFill>
        <p:spPr bwMode="auto">
          <a:xfrm>
            <a:off x="5274374" y="6161220"/>
            <a:ext cx="1398650" cy="356159"/>
          </a:xfrm>
          <a:prstGeom prst="rect">
            <a:avLst/>
          </a:prstGeom>
        </p:spPr>
      </p:pic>
      <p:pic>
        <p:nvPicPr>
          <p:cNvPr id="1033749741" name="Image 3" hidden="0"/>
          <p:cNvPicPr/>
          <p:nvPr isPhoto="0" userDrawn="0"/>
        </p:nvPicPr>
        <p:blipFill>
          <a:blip r:embed="rId2"/>
          <a:stretch/>
        </p:blipFill>
        <p:spPr bwMode="auto">
          <a:xfrm>
            <a:off x="373548" y="869135"/>
            <a:ext cx="11261408" cy="3753802"/>
          </a:xfrm>
          <a:prstGeom prst="rect">
            <a:avLst/>
          </a:prstGeom>
          <a:ln>
            <a:solidFill>
              <a:schemeClr val="bg1">
                <a:lumMod val="75000"/>
              </a:schemeClr>
            </a:solidFill>
          </a:ln>
          <a:effectLst>
            <a:outerShdw blurRad="50800" dist="38100" dir="2700000" rotWithShape="0" algn="tl">
              <a:prstClr val="black">
                <a:alpha val="40000"/>
              </a:prstClr>
            </a:outerShdw>
          </a:effectLst>
        </p:spPr>
      </p:pic>
      <p:pic>
        <p:nvPicPr>
          <p:cNvPr id="1921366852" name="Image 2" hidden="0"/>
          <p:cNvPicPr>
            <a:picLocks noChangeAspect="1"/>
          </p:cNvPicPr>
          <p:nvPr isPhoto="0" userDrawn="0"/>
        </p:nvPicPr>
        <p:blipFill>
          <a:blip r:embed="rId4"/>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5" name="Espace réservé du contenu 2" hidden="0"/>
          <p:cNvSpPr txBox="1"/>
          <p:nvPr isPhoto="0" userDrawn="0"/>
        </p:nvSpPr>
        <p:spPr bwMode="auto">
          <a:xfrm flipH="1">
            <a:off x="373548" y="4219576"/>
            <a:ext cx="11200305" cy="1238249"/>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900"/>
              <a:t>L’écran suivant présente les options proposées pour les MEF par niveau que vous aurez retenus. </a:t>
            </a:r>
            <a:r>
              <a:rPr lang="fr-FR" sz="2900" b="1">
                <a:solidFill>
                  <a:srgbClr val="FF0000"/>
                </a:solidFill>
              </a:rPr>
              <a:t>Vous ne devez pas sélectionner d’options</a:t>
            </a:r>
            <a:r>
              <a:rPr lang="fr-FR" sz="2900" b="1"/>
              <a:t> </a:t>
            </a:r>
            <a:r>
              <a:rPr lang="fr-FR" sz="2900"/>
              <a:t>(ce menu sera prochainement désactivé).</a:t>
            </a:r>
            <a:endParaRPr sz="2900"/>
          </a:p>
        </p:txBody>
      </p:sp>
      <p:sp>
        <p:nvSpPr>
          <p:cNvPr id="6" name="Espace réservé du contenu 2" hidden="0"/>
          <p:cNvSpPr txBox="1"/>
          <p:nvPr isPhoto="0" userDrawn="0"/>
        </p:nvSpPr>
        <p:spPr bwMode="auto">
          <a:xfrm flipH="1">
            <a:off x="373548" y="5705475"/>
            <a:ext cx="5522429" cy="542925"/>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900"/>
              <a:t>Cliquez ensuite sur le bouton </a:t>
            </a:r>
            <a:endParaRPr sz="2900"/>
          </a:p>
        </p:txBody>
      </p:sp>
      <p:pic>
        <p:nvPicPr>
          <p:cNvPr id="7" name="Image 6" hidden="0"/>
          <p:cNvPicPr/>
          <p:nvPr isPhoto="0" userDrawn="0"/>
        </p:nvPicPr>
        <p:blipFill>
          <a:blip r:embed="rId2"/>
          <a:stretch/>
        </p:blipFill>
        <p:spPr bwMode="auto">
          <a:xfrm>
            <a:off x="4860244" y="5747089"/>
            <a:ext cx="1398650" cy="356159"/>
          </a:xfrm>
          <a:prstGeom prst="rect">
            <a:avLst/>
          </a:prstGeom>
        </p:spPr>
      </p:pic>
      <p:pic>
        <p:nvPicPr>
          <p:cNvPr id="8" name="Image 7" hidden="0"/>
          <p:cNvPicPr/>
          <p:nvPr isPhoto="0" userDrawn="0"/>
        </p:nvPicPr>
        <p:blipFill>
          <a:blip r:embed="rId3"/>
          <a:stretch/>
        </p:blipFill>
        <p:spPr bwMode="auto">
          <a:xfrm>
            <a:off x="272413" y="841097"/>
            <a:ext cx="11434407" cy="3057525"/>
          </a:xfrm>
          <a:prstGeom prst="rect">
            <a:avLst/>
          </a:prstGeom>
          <a:ln>
            <a:solidFill>
              <a:schemeClr val="bg1">
                <a:lumMod val="75000"/>
              </a:schemeClr>
            </a:solidFill>
          </a:ln>
          <a:effectLst>
            <a:outerShdw blurRad="50800" dist="38100" dir="2700000" rotWithShape="0" algn="tl">
              <a:prstClr val="black">
                <a:alpha val="40000"/>
              </a:prstClr>
            </a:outerShdw>
          </a:effectLst>
        </p:spPr>
      </p:pic>
      <p:pic>
        <p:nvPicPr>
          <p:cNvPr id="2076971905" name="Image 2" hidden="0"/>
          <p:cNvPicPr>
            <a:picLocks noChangeAspect="1"/>
          </p:cNvPicPr>
          <p:nvPr isPhoto="0" userDrawn="0"/>
        </p:nvPicPr>
        <p:blipFill>
          <a:blip r:embed="rId4"/>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5" name="Espace réservé du contenu 2" hidden="0"/>
          <p:cNvSpPr txBox="1"/>
          <p:nvPr isPhoto="0" userDrawn="0"/>
        </p:nvSpPr>
        <p:spPr bwMode="auto">
          <a:xfrm flipH="1">
            <a:off x="373547" y="4426641"/>
            <a:ext cx="11200305" cy="1238249"/>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900"/>
              <a:t>Le profilage est maintenant finalisé. Le menu déroulant vous indique les formations sélectionnées pour votre établissement. </a:t>
            </a:r>
            <a:endParaRPr sz="2900"/>
          </a:p>
          <a:p>
            <a:pPr marL="0" indent="0" algn="just">
              <a:buNone/>
              <a:defRPr/>
            </a:pPr>
            <a:r>
              <a:rPr lang="fr-FR" sz="2900"/>
              <a:t>Vous pouvez maintenant procéder à la création des élèves dans le module « Mise à jour » d’ARENA</a:t>
            </a:r>
            <a:endParaRPr/>
          </a:p>
        </p:txBody>
      </p:sp>
      <p:pic>
        <p:nvPicPr>
          <p:cNvPr id="8" name="Image 7" hidden="0"/>
          <p:cNvPicPr/>
          <p:nvPr isPhoto="0" userDrawn="0"/>
        </p:nvPicPr>
        <p:blipFill>
          <a:blip r:embed="rId2"/>
          <a:stretch/>
        </p:blipFill>
        <p:spPr bwMode="auto">
          <a:xfrm>
            <a:off x="935523" y="439419"/>
            <a:ext cx="10237302" cy="3603301"/>
          </a:xfrm>
          <a:prstGeom prst="rect">
            <a:avLst/>
          </a:prstGeom>
          <a:ln>
            <a:solidFill>
              <a:schemeClr val="bg1">
                <a:lumMod val="75000"/>
              </a:schemeClr>
            </a:solidFill>
          </a:ln>
          <a:effectLst>
            <a:outerShdw blurRad="50800" dist="38100" dir="2700000" rotWithShape="0" algn="tl">
              <a:prstClr val="black">
                <a:alpha val="40000"/>
              </a:prstClr>
            </a:outerShdw>
          </a:effectLst>
        </p:spPr>
      </p:pic>
      <p:pic>
        <p:nvPicPr>
          <p:cNvPr id="171293830" name="Image 2" hidden="0"/>
          <p:cNvPicPr>
            <a:picLocks noChangeAspect="1"/>
          </p:cNvPicPr>
          <p:nvPr isPhoto="0" userDrawn="0"/>
        </p:nvPicPr>
        <p:blipFill>
          <a:blip r:embed="rId3"/>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2121834585" name="Image 2" hidden="0"/>
          <p:cNvPicPr>
            <a:picLocks noChangeAspect="1"/>
          </p:cNvPicPr>
          <p:nvPr isPhoto="0" userDrawn="0"/>
        </p:nvPicPr>
        <p:blipFill>
          <a:blip r:embed="rId2"/>
          <a:stretch/>
        </p:blipFill>
        <p:spPr bwMode="auto">
          <a:xfrm>
            <a:off x="47327" y="40908"/>
            <a:ext cx="1656183" cy="1045191"/>
          </a:xfrm>
          <a:prstGeom prst="rect">
            <a:avLst/>
          </a:prstGeom>
        </p:spPr>
      </p:pic>
      <p:pic>
        <p:nvPicPr>
          <p:cNvPr id="1293993356" name="Image 2" hidden="0"/>
          <p:cNvPicPr>
            <a:picLocks noChangeAspect="1"/>
          </p:cNvPicPr>
          <p:nvPr isPhoto="0" userDrawn="0"/>
        </p:nvPicPr>
        <p:blipFill>
          <a:blip r:embed="rId2"/>
          <a:stretch/>
        </p:blipFill>
        <p:spPr bwMode="auto">
          <a:xfrm>
            <a:off x="47327" y="40908"/>
            <a:ext cx="1656183" cy="1045191"/>
          </a:xfrm>
          <a:prstGeom prst="rect">
            <a:avLst/>
          </a:prstGeom>
        </p:spPr>
      </p:pic>
      <p:pic>
        <p:nvPicPr>
          <p:cNvPr id="414602938"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748970987" name="" hidden="0"/>
          <p:cNvSpPr/>
          <p:nvPr isPhoto="0" userDrawn="0"/>
        </p:nvSpPr>
        <p:spPr bwMode="auto">
          <a:xfrm flipH="0" flipV="0">
            <a:off x="6941613" y="4859654"/>
            <a:ext cx="341810" cy="531128"/>
          </a:xfrm>
        </p:spPr>
        <p:txBody>
          <a:bodyPr rot="0" spcFirstLastPara="0" vertOverflow="overflow" horzOverflow="clip" vert="horz" wrap="square" lIns="91440" tIns="45720" rIns="91440" bIns="45720" numCol="1" spcCol="0" rtlCol="0" fromWordArt="0" anchor="t" anchorCtr="0" forceAA="0" upright="0" compatLnSpc="1">
            <a:prstTxWarp prst="textNoShape"/>
            <a:noAutofit/>
          </a:bodyPr>
          <a:p>
            <a:pPr>
              <a:defRPr/>
            </a:pPr>
            <a:endParaRPr/>
          </a:p>
        </p:txBody>
      </p:sp>
      <p:pic>
        <p:nvPicPr>
          <p:cNvPr id="1620762378" name="" hidden="0"/>
          <p:cNvPicPr>
            <a:picLocks noChangeAspect="1"/>
          </p:cNvPicPr>
          <p:nvPr isPhoto="0" userDrawn="0"/>
        </p:nvPicPr>
        <p:blipFill>
          <a:blip r:embed="rId3"/>
          <a:stretch/>
        </p:blipFill>
        <p:spPr bwMode="auto">
          <a:xfrm flipH="0" flipV="0">
            <a:off x="973053" y="1567814"/>
            <a:ext cx="10248123" cy="5006505"/>
          </a:xfrm>
          <a:prstGeom prst="rect">
            <a:avLst/>
          </a:prstGeom>
        </p:spPr>
      </p:pic>
      <p:sp>
        <p:nvSpPr>
          <p:cNvPr id="1389537081" name="Espace réservé du contenu 2" hidden="0"/>
          <p:cNvSpPr txBox="1"/>
          <p:nvPr isPhoto="0" userDrawn="0"/>
        </p:nvSpPr>
        <p:spPr bwMode="auto">
          <a:xfrm flipH="1">
            <a:off x="663438" y="948690"/>
            <a:ext cx="11200304" cy="1238248"/>
          </a:xfrm>
          <a:prstGeom prst="rect">
            <a:avLst/>
          </a:prstGeom>
        </p:spPr>
        <p:txBody>
          <a:bodyPr vert="horz" lIns="91440" tIns="45720" rIns="91440" bIns="45720" rtlCol="0">
            <a:noAutofit/>
          </a:bodyPr>
          <a:lstStyle>
            <a:lvl1pPr marL="228600" indent="-228600" algn="l" defTabSz="914400">
              <a:lnSpc>
                <a:spcPct val="90000"/>
              </a:lnSpc>
              <a:spcBef>
                <a:spcPts val="999"/>
              </a:spcBef>
              <a:buFont typeface="Arial"/>
              <a:buChar char="•"/>
              <a:defRPr sz="2800">
                <a:solidFill>
                  <a:schemeClr val="tx1"/>
                </a:solidFill>
                <a:latin typeface="+mn-lt"/>
                <a:ea typeface="+mn-ea"/>
                <a:cs typeface="+mn-cs"/>
              </a:defRPr>
            </a:lvl1pPr>
            <a:lvl2pPr marL="685800" indent="-228600" algn="l" defTabSz="914400">
              <a:lnSpc>
                <a:spcPct val="90000"/>
              </a:lnSpc>
              <a:spcBef>
                <a:spcPts val="499"/>
              </a:spcBef>
              <a:buFont typeface="Arial"/>
              <a:buChar char="•"/>
              <a:defRPr sz="2400">
                <a:solidFill>
                  <a:schemeClr val="tx1"/>
                </a:solidFill>
                <a:latin typeface="+mn-lt"/>
                <a:ea typeface="+mn-ea"/>
                <a:cs typeface="+mn-cs"/>
              </a:defRPr>
            </a:lvl2pPr>
            <a:lvl3pPr marL="1143000" indent="-228600" algn="l" defTabSz="914400">
              <a:lnSpc>
                <a:spcPct val="90000"/>
              </a:lnSpc>
              <a:spcBef>
                <a:spcPts val="499"/>
              </a:spcBef>
              <a:buFont typeface="Arial"/>
              <a:buChar char="•"/>
              <a:defRPr sz="2000">
                <a:solidFill>
                  <a:schemeClr val="tx1"/>
                </a:solidFill>
                <a:latin typeface="+mn-lt"/>
                <a:ea typeface="+mn-ea"/>
                <a:cs typeface="+mn-cs"/>
              </a:defRPr>
            </a:lvl3pPr>
            <a:lvl4pPr marL="1600200" indent="-228600" algn="l" defTabSz="914400">
              <a:lnSpc>
                <a:spcPct val="90000"/>
              </a:lnSpc>
              <a:spcBef>
                <a:spcPts val="499"/>
              </a:spcBef>
              <a:buFont typeface="Arial"/>
              <a:buChar char="•"/>
              <a:defRPr sz="1800">
                <a:solidFill>
                  <a:schemeClr val="tx1"/>
                </a:solidFill>
                <a:latin typeface="+mn-lt"/>
                <a:ea typeface="+mn-ea"/>
                <a:cs typeface="+mn-cs"/>
              </a:defRPr>
            </a:lvl4pPr>
            <a:lvl5pPr marL="2057400" indent="-228600" algn="l" defTabSz="914400">
              <a:lnSpc>
                <a:spcPct val="90000"/>
              </a:lnSpc>
              <a:spcBef>
                <a:spcPts val="499"/>
              </a:spcBef>
              <a:buFont typeface="Arial"/>
              <a:buChar char="•"/>
              <a:defRPr sz="1800">
                <a:solidFill>
                  <a:schemeClr val="tx1"/>
                </a:solidFill>
                <a:latin typeface="+mn-lt"/>
                <a:ea typeface="+mn-ea"/>
                <a:cs typeface="+mn-cs"/>
              </a:defRPr>
            </a:lvl5pPr>
            <a:lvl6pPr marL="2514599" indent="-228600" algn="l" defTabSz="914400">
              <a:lnSpc>
                <a:spcPct val="90000"/>
              </a:lnSpc>
              <a:spcBef>
                <a:spcPts val="499"/>
              </a:spcBef>
              <a:buFont typeface="Arial"/>
              <a:buChar char="•"/>
              <a:defRPr sz="1800">
                <a:solidFill>
                  <a:schemeClr val="tx1"/>
                </a:solidFill>
                <a:latin typeface="+mn-lt"/>
                <a:ea typeface="+mn-ea"/>
                <a:cs typeface="+mn-cs"/>
              </a:defRPr>
            </a:lvl6pPr>
            <a:lvl7pPr marL="2971800" indent="-228600" algn="l" defTabSz="914400">
              <a:lnSpc>
                <a:spcPct val="90000"/>
              </a:lnSpc>
              <a:spcBef>
                <a:spcPts val="499"/>
              </a:spcBef>
              <a:buFont typeface="Arial"/>
              <a:buChar char="•"/>
              <a:defRPr sz="1800">
                <a:solidFill>
                  <a:schemeClr val="tx1"/>
                </a:solidFill>
                <a:latin typeface="+mn-lt"/>
                <a:ea typeface="+mn-ea"/>
                <a:cs typeface="+mn-cs"/>
              </a:defRPr>
            </a:lvl7pPr>
            <a:lvl8pPr marL="3429000" indent="-228600" algn="l" defTabSz="914400">
              <a:lnSpc>
                <a:spcPct val="90000"/>
              </a:lnSpc>
              <a:spcBef>
                <a:spcPts val="499"/>
              </a:spcBef>
              <a:buFont typeface="Arial"/>
              <a:buChar char="•"/>
              <a:defRPr sz="1800">
                <a:solidFill>
                  <a:schemeClr val="tx1"/>
                </a:solidFill>
                <a:latin typeface="+mn-lt"/>
                <a:ea typeface="+mn-ea"/>
                <a:cs typeface="+mn-cs"/>
              </a:defRPr>
            </a:lvl8pPr>
            <a:lvl9pPr marL="3886200" indent="-228600" algn="l" defTabSz="914400">
              <a:lnSpc>
                <a:spcPct val="90000"/>
              </a:lnSpc>
              <a:spcBef>
                <a:spcPts val="499"/>
              </a:spcBef>
              <a:buFont typeface="Arial"/>
              <a:buChar char="•"/>
              <a:defRPr sz="1800">
                <a:solidFill>
                  <a:schemeClr val="tx1"/>
                </a:solidFill>
                <a:latin typeface="+mn-lt"/>
                <a:ea typeface="+mn-ea"/>
                <a:cs typeface="+mn-cs"/>
              </a:defRPr>
            </a:lvl9pPr>
          </a:lstStyle>
          <a:p>
            <a:pPr marL="0" indent="0" algn="just">
              <a:buNone/>
              <a:defRPr/>
            </a:pPr>
            <a:r>
              <a:rPr/>
              <a:t>Nouveau module </a:t>
            </a:r>
            <a:r>
              <a:rPr b="1"/>
              <a:t>Nomenclatures</a:t>
            </a:r>
            <a:r>
              <a:rPr/>
              <a:t> (à partir de la version 22.2.1)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p:txBody>
          <a:bodyPr/>
          <a:lstStyle/>
          <a:p>
            <a:pPr>
              <a:defRPr/>
            </a:pPr>
            <a:r>
              <a:rPr lang="fr-FR"/>
              <a:t>Fiche élève</a:t>
            </a:r>
            <a:endParaRPr/>
          </a:p>
        </p:txBody>
      </p:sp>
      <p:pic>
        <p:nvPicPr>
          <p:cNvPr id="1518602981"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676157434" name="Image 2" hidden="0"/>
          <p:cNvPicPr>
            <a:picLocks noChangeAspect="1"/>
          </p:cNvPicPr>
          <p:nvPr isPhoto="0" userDrawn="0"/>
        </p:nvPicPr>
        <p:blipFill>
          <a:blip r:embed="rId2"/>
          <a:stretch/>
        </p:blipFill>
        <p:spPr bwMode="auto">
          <a:xfrm>
            <a:off x="47327" y="40908"/>
            <a:ext cx="1656183" cy="1045191"/>
          </a:xfrm>
          <a:prstGeom prst="rect">
            <a:avLst/>
          </a:prstGeom>
        </p:spPr>
      </p:pic>
      <p:pic>
        <p:nvPicPr>
          <p:cNvPr id="1136318850" name="Image 2" hidden="0"/>
          <p:cNvPicPr>
            <a:picLocks noChangeAspect="1"/>
          </p:cNvPicPr>
          <p:nvPr isPhoto="0" userDrawn="0"/>
        </p:nvPicPr>
        <p:blipFill>
          <a:blip r:embed="rId3"/>
          <a:stretch/>
        </p:blipFill>
        <p:spPr bwMode="auto">
          <a:xfrm flipH="0" flipV="0">
            <a:off x="808614" y="747137"/>
            <a:ext cx="10169771" cy="5386360"/>
          </a:xfrm>
          <a:prstGeom prst="rect">
            <a:avLst/>
          </a:prstGeom>
        </p:spPr>
      </p:pic>
      <p:sp>
        <p:nvSpPr>
          <p:cNvPr id="1615832882" name="Espace réservé du contenu 2" hidden="0"/>
          <p:cNvSpPr txBox="1"/>
          <p:nvPr isPhoto="0" userDrawn="0"/>
        </p:nvSpPr>
        <p:spPr bwMode="auto">
          <a:xfrm>
            <a:off x="5512549" y="5983374"/>
            <a:ext cx="2920799" cy="714376"/>
          </a:xfrm>
          <a:prstGeom prst="rect">
            <a:avLst/>
          </a:prstGeom>
        </p:spPr>
        <p:txBody>
          <a:bodyPr vert="horz" lIns="91440" tIns="45720" rIns="91440" bIns="45720" rtlCol="0">
            <a:normAutofit/>
          </a:bodyPr>
          <a:lstStyle>
            <a:lvl1pPr marL="228600" indent="-228600" algn="l" defTabSz="914400">
              <a:lnSpc>
                <a:spcPct val="90000"/>
              </a:lnSpc>
              <a:spcBef>
                <a:spcPts val="999"/>
              </a:spcBef>
              <a:buFont typeface="Arial"/>
              <a:buChar char="•"/>
              <a:defRPr sz="2800">
                <a:solidFill>
                  <a:schemeClr val="tx1"/>
                </a:solidFill>
                <a:latin typeface="+mn-lt"/>
                <a:ea typeface="+mn-ea"/>
                <a:cs typeface="+mn-cs"/>
              </a:defRPr>
            </a:lvl1pPr>
            <a:lvl2pPr marL="685800" indent="-228600" algn="l" defTabSz="914400">
              <a:lnSpc>
                <a:spcPct val="90000"/>
              </a:lnSpc>
              <a:spcBef>
                <a:spcPts val="499"/>
              </a:spcBef>
              <a:buFont typeface="Arial"/>
              <a:buChar char="•"/>
              <a:defRPr sz="2400">
                <a:solidFill>
                  <a:schemeClr val="tx1"/>
                </a:solidFill>
                <a:latin typeface="+mn-lt"/>
                <a:ea typeface="+mn-ea"/>
                <a:cs typeface="+mn-cs"/>
              </a:defRPr>
            </a:lvl2pPr>
            <a:lvl3pPr marL="1143000" indent="-228600" algn="l" defTabSz="914400">
              <a:lnSpc>
                <a:spcPct val="90000"/>
              </a:lnSpc>
              <a:spcBef>
                <a:spcPts val="499"/>
              </a:spcBef>
              <a:buFont typeface="Arial"/>
              <a:buChar char="•"/>
              <a:defRPr sz="2000">
                <a:solidFill>
                  <a:schemeClr val="tx1"/>
                </a:solidFill>
                <a:latin typeface="+mn-lt"/>
                <a:ea typeface="+mn-ea"/>
                <a:cs typeface="+mn-cs"/>
              </a:defRPr>
            </a:lvl3pPr>
            <a:lvl4pPr marL="1600200" indent="-228600" algn="l" defTabSz="914400">
              <a:lnSpc>
                <a:spcPct val="90000"/>
              </a:lnSpc>
              <a:spcBef>
                <a:spcPts val="499"/>
              </a:spcBef>
              <a:buFont typeface="Arial"/>
              <a:buChar char="•"/>
              <a:defRPr sz="1800">
                <a:solidFill>
                  <a:schemeClr val="tx1"/>
                </a:solidFill>
                <a:latin typeface="+mn-lt"/>
                <a:ea typeface="+mn-ea"/>
                <a:cs typeface="+mn-cs"/>
              </a:defRPr>
            </a:lvl4pPr>
            <a:lvl5pPr marL="2057400" indent="-228600" algn="l" defTabSz="914400">
              <a:lnSpc>
                <a:spcPct val="90000"/>
              </a:lnSpc>
              <a:spcBef>
                <a:spcPts val="499"/>
              </a:spcBef>
              <a:buFont typeface="Arial"/>
              <a:buChar char="•"/>
              <a:defRPr sz="1800">
                <a:solidFill>
                  <a:schemeClr val="tx1"/>
                </a:solidFill>
                <a:latin typeface="+mn-lt"/>
                <a:ea typeface="+mn-ea"/>
                <a:cs typeface="+mn-cs"/>
              </a:defRPr>
            </a:lvl5pPr>
            <a:lvl6pPr marL="2514599" indent="-228600" algn="l" defTabSz="914400">
              <a:lnSpc>
                <a:spcPct val="90000"/>
              </a:lnSpc>
              <a:spcBef>
                <a:spcPts val="499"/>
              </a:spcBef>
              <a:buFont typeface="Arial"/>
              <a:buChar char="•"/>
              <a:defRPr sz="1800">
                <a:solidFill>
                  <a:schemeClr val="tx1"/>
                </a:solidFill>
                <a:latin typeface="+mn-lt"/>
                <a:ea typeface="+mn-ea"/>
                <a:cs typeface="+mn-cs"/>
              </a:defRPr>
            </a:lvl6pPr>
            <a:lvl7pPr marL="2971800" indent="-228600" algn="l" defTabSz="914400">
              <a:lnSpc>
                <a:spcPct val="90000"/>
              </a:lnSpc>
              <a:spcBef>
                <a:spcPts val="499"/>
              </a:spcBef>
              <a:buFont typeface="Arial"/>
              <a:buChar char="•"/>
              <a:defRPr sz="1800">
                <a:solidFill>
                  <a:schemeClr val="tx1"/>
                </a:solidFill>
                <a:latin typeface="+mn-lt"/>
                <a:ea typeface="+mn-ea"/>
                <a:cs typeface="+mn-cs"/>
              </a:defRPr>
            </a:lvl7pPr>
            <a:lvl8pPr marL="3429000" indent="-228600" algn="l" defTabSz="914400">
              <a:lnSpc>
                <a:spcPct val="90000"/>
              </a:lnSpc>
              <a:spcBef>
                <a:spcPts val="499"/>
              </a:spcBef>
              <a:buFont typeface="Arial"/>
              <a:buChar char="•"/>
              <a:defRPr sz="1800">
                <a:solidFill>
                  <a:schemeClr val="tx1"/>
                </a:solidFill>
                <a:latin typeface="+mn-lt"/>
                <a:ea typeface="+mn-ea"/>
                <a:cs typeface="+mn-cs"/>
              </a:defRPr>
            </a:lvl8pPr>
            <a:lvl9pPr marL="3886200" indent="-228600" algn="l" defTabSz="914400">
              <a:lnSpc>
                <a:spcPct val="90000"/>
              </a:lnSpc>
              <a:spcBef>
                <a:spcPts val="499"/>
              </a:spcBef>
              <a:buFont typeface="Arial"/>
              <a:buChar char="•"/>
              <a:defRPr sz="1800">
                <a:solidFill>
                  <a:schemeClr val="tx1"/>
                </a:solidFill>
                <a:latin typeface="+mn-lt"/>
                <a:ea typeface="+mn-ea"/>
                <a:cs typeface="+mn-cs"/>
              </a:defRPr>
            </a:lvl9pPr>
          </a:lstStyle>
          <a:p>
            <a:pPr marL="0" indent="0">
              <a:buFont typeface="Arial"/>
              <a:buNone/>
              <a:defRPr/>
            </a:pPr>
            <a:r>
              <a:rPr lang="fr-FR" sz="3200"/>
              <a:t>Cliquez sur  </a:t>
            </a:r>
            <a:endParaRPr/>
          </a:p>
        </p:txBody>
      </p:sp>
      <p:cxnSp>
        <p:nvCxnSpPr>
          <p:cNvPr id="322903231" name="Connecteur en angle 4" hidden="0"/>
          <p:cNvCxnSpPr>
            <a:cxnSpLocks/>
          </p:cNvCxnSpPr>
          <p:nvPr isPhoto="0" userDrawn="0"/>
        </p:nvCxnSpPr>
        <p:spPr bwMode="auto">
          <a:xfrm rot="10799989">
            <a:off x="4562474" y="2411977"/>
            <a:ext cx="4645949" cy="3870217"/>
          </a:xfrm>
          <a:prstGeom prst="bentConnector3">
            <a:avLst>
              <a:gd name="adj1" fmla="val -4945"/>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064449522" name="Image 5" hidden="0"/>
          <p:cNvPicPr>
            <a:picLocks noChangeAspect="1"/>
          </p:cNvPicPr>
          <p:nvPr isPhoto="0" userDrawn="0"/>
        </p:nvPicPr>
        <p:blipFill>
          <a:blip r:embed="rId4"/>
          <a:stretch/>
        </p:blipFill>
        <p:spPr bwMode="auto">
          <a:xfrm>
            <a:off x="7468560" y="6084889"/>
            <a:ext cx="1739863" cy="37920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5" name="Espace réservé du contenu 2" hidden="0"/>
          <p:cNvSpPr txBox="1"/>
          <p:nvPr isPhoto="0" userDrawn="0"/>
        </p:nvSpPr>
        <p:spPr bwMode="auto">
          <a:xfrm flipH="1">
            <a:off x="373546" y="4789005"/>
            <a:ext cx="11200305" cy="1009649"/>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800"/>
              <a:t>Avant de créer une fiche élève, recherchez d'abord si l'élève n’existe pas déjà, pour cela, saisissez le nom et cliquez sur la loupe.</a:t>
            </a:r>
            <a:endParaRPr sz="2800"/>
          </a:p>
        </p:txBody>
      </p:sp>
      <p:pic>
        <p:nvPicPr>
          <p:cNvPr id="8" name="Image 7" hidden="0"/>
          <p:cNvPicPr/>
          <p:nvPr isPhoto="0" userDrawn="0"/>
        </p:nvPicPr>
        <p:blipFill>
          <a:blip r:embed="rId2"/>
          <a:stretch/>
        </p:blipFill>
        <p:spPr bwMode="auto">
          <a:xfrm>
            <a:off x="373546" y="1042806"/>
            <a:ext cx="11539039" cy="3353399"/>
          </a:xfrm>
          <a:prstGeom prst="rect">
            <a:avLst/>
          </a:prstGeom>
        </p:spPr>
      </p:pic>
      <p:sp>
        <p:nvSpPr>
          <p:cNvPr id="9" name="Espace réservé du contenu 2" hidden="0"/>
          <p:cNvSpPr txBox="1"/>
          <p:nvPr isPhoto="0" userDrawn="0"/>
        </p:nvSpPr>
        <p:spPr bwMode="auto">
          <a:xfrm flipH="1" flipV="0">
            <a:off x="1015445" y="5902186"/>
            <a:ext cx="10167136" cy="752474"/>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just">
              <a:buNone/>
              <a:defRPr/>
            </a:pPr>
            <a:r>
              <a:rPr lang="fr-FR" sz="2900"/>
              <a:t>Si l'élève n’existe pas, cliquez sur le bouton </a:t>
            </a:r>
            <a:endParaRPr sz="2900"/>
          </a:p>
        </p:txBody>
      </p:sp>
      <p:pic>
        <p:nvPicPr>
          <p:cNvPr id="2049" name="Image 1" hidden="0"/>
          <p:cNvPicPr>
            <a:picLocks noChangeAspect="1" noChangeArrowheads="1"/>
          </p:cNvPicPr>
          <p:nvPr isPhoto="0" userDrawn="0"/>
        </p:nvPicPr>
        <p:blipFill>
          <a:blip r:embed="rId3"/>
          <a:stretch/>
        </p:blipFill>
        <p:spPr bwMode="auto">
          <a:xfrm>
            <a:off x="0" y="0"/>
            <a:ext cx="238125" cy="180975"/>
          </a:xfrm>
          <a:prstGeom prst="rect">
            <a:avLst/>
          </a:prstGeom>
          <a:noFill/>
        </p:spPr>
      </p:pic>
      <p:pic>
        <p:nvPicPr>
          <p:cNvPr id="17" name="Image 16" hidden="0"/>
          <p:cNvPicPr/>
          <p:nvPr isPhoto="0" userDrawn="0"/>
        </p:nvPicPr>
        <p:blipFill>
          <a:blip r:embed="rId3"/>
          <a:stretch/>
        </p:blipFill>
        <p:spPr bwMode="auto">
          <a:xfrm>
            <a:off x="7641603" y="6002674"/>
            <a:ext cx="411163" cy="303712"/>
          </a:xfrm>
          <a:prstGeom prst="rect">
            <a:avLst/>
          </a:prstGeom>
        </p:spPr>
      </p:pic>
      <p:cxnSp>
        <p:nvCxnSpPr>
          <p:cNvPr id="18" name="Connecteur en angle 17" hidden="0"/>
          <p:cNvCxnSpPr>
            <a:cxnSpLocks/>
          </p:cNvCxnSpPr>
          <p:nvPr isPhoto="0" userDrawn="0"/>
        </p:nvCxnSpPr>
        <p:spPr bwMode="auto">
          <a:xfrm flipH="0" flipV="1">
            <a:off x="8107662" y="3985729"/>
            <a:ext cx="2928636" cy="2164107"/>
          </a:xfrm>
          <a:prstGeom prst="bentConnector3">
            <a:avLst>
              <a:gd name="adj1" fmla="val 50000"/>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195170653" name="Image 2" hidden="0"/>
          <p:cNvPicPr>
            <a:picLocks noChangeAspect="1"/>
          </p:cNvPicPr>
          <p:nvPr isPhoto="0" userDrawn="0"/>
        </p:nvPicPr>
        <p:blipFill>
          <a:blip r:embed="rId4"/>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1651134037" name="Image 2" hidden="0"/>
          <p:cNvPicPr>
            <a:picLocks noChangeAspect="1"/>
          </p:cNvPicPr>
          <p:nvPr isPhoto="0" userDrawn="0"/>
        </p:nvPicPr>
        <p:blipFill>
          <a:blip r:embed="rId2"/>
          <a:stretch/>
        </p:blipFill>
        <p:spPr bwMode="auto">
          <a:xfrm>
            <a:off x="47327" y="40908"/>
            <a:ext cx="1656183" cy="1045191"/>
          </a:xfrm>
          <a:prstGeom prst="rect">
            <a:avLst/>
          </a:prstGeom>
        </p:spPr>
      </p:pic>
      <p:pic>
        <p:nvPicPr>
          <p:cNvPr id="4" name="Image 3" hidden="0"/>
          <p:cNvPicPr/>
          <p:nvPr isPhoto="0" userDrawn="0"/>
        </p:nvPicPr>
        <p:blipFill>
          <a:blip r:embed="rId3"/>
          <a:stretch/>
        </p:blipFill>
        <p:spPr bwMode="auto">
          <a:xfrm flipH="0" flipV="0">
            <a:off x="714539" y="763113"/>
            <a:ext cx="10540514" cy="541778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p:txBody>
          <a:bodyPr/>
          <a:lstStyle/>
          <a:p>
            <a:pPr>
              <a:defRPr/>
            </a:pPr>
            <a:r>
              <a:rPr lang="fr-FR"/>
              <a:t>Contexte</a:t>
            </a:r>
            <a:endParaRPr/>
          </a:p>
        </p:txBody>
      </p:sp>
      <p:pic>
        <p:nvPicPr>
          <p:cNvPr id="573340500"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3" name="Espace réservé du contenu 2" hidden="0"/>
          <p:cNvSpPr>
            <a:spLocks noGrp="1"/>
          </p:cNvSpPr>
          <p:nvPr isPhoto="0" userDrawn="0">
            <p:ph idx="1" hasCustomPrompt="0"/>
          </p:nvPr>
        </p:nvSpPr>
        <p:spPr bwMode="auto">
          <a:xfrm>
            <a:off x="838198" y="914718"/>
            <a:ext cx="10515600" cy="5614255"/>
          </a:xfrm>
        </p:spPr>
        <p:txBody>
          <a:bodyPr vertOverflow="overflow" horzOverflow="clip" vert="horz" wrap="square" lIns="91440" tIns="45720" rIns="91440" bIns="45720" numCol="1" spcCol="0" rtlCol="0" fromWordArt="0" anchor="ctr" anchorCtr="0" forceAA="0" upright="0" compatLnSpc="0">
            <a:normAutofit fontScale="95000" lnSpcReduction="1000"/>
          </a:bodyPr>
          <a:lstStyle/>
          <a:p>
            <a:pPr marL="0" indent="0" algn="just">
              <a:buNone/>
              <a:defRPr/>
            </a:pPr>
            <a:r>
              <a:rPr lang="fr-FR" sz="3100"/>
              <a:t>Vous pouvez ensuite enrichir les informations de chaque onglet, en cliquant sur le bouton « SUIVANT » pour changer d’onglet. Vous pouvez cliquer sur le bouton « TERMINER » à tout moment pour enregistrer la saisie effectuée jusque-là.</a:t>
            </a:r>
            <a:endParaRPr sz="3100"/>
          </a:p>
          <a:p>
            <a:pPr marL="0" indent="0" algn="just">
              <a:buNone/>
              <a:defRPr/>
            </a:pPr>
            <a:r>
              <a:rPr lang="fr-FR" sz="3100"/>
              <a:t>Les champs suivis d’une « * » sont toutefois obligatoires pour pouvoir aller au bout du processus de création de la fiche. </a:t>
            </a:r>
            <a:endParaRPr sz="3100"/>
          </a:p>
          <a:p>
            <a:pPr marL="0" indent="0" algn="just">
              <a:buNone/>
              <a:defRPr/>
            </a:pPr>
            <a:r>
              <a:rPr lang="fr-FR" sz="3100"/>
              <a:t>Il est essentiel pour pouvoir répondre aux obligations de contrôle de l’instruction, que </a:t>
            </a:r>
            <a:r>
              <a:rPr lang="fr-FR" sz="3100" b="1"/>
              <a:t>tous les responsables</a:t>
            </a:r>
            <a:r>
              <a:rPr lang="fr-FR" sz="3100"/>
              <a:t> de l’élève soient enregistrés dans BEE, au premier chef les deux représentants légaux, mais il faut également renseigner les personnes en charge le cas échéant (par exemple dans le cas d’enfants placés en famille ou foyer d’accueil). </a:t>
            </a:r>
            <a:endParaRPr sz="3100"/>
          </a:p>
          <a:p>
            <a:pPr marL="0" indent="0" algn="just">
              <a:buNone/>
              <a:defRPr/>
            </a:pPr>
            <a:endParaRPr lang="fr-FR"/>
          </a:p>
        </p:txBody>
      </p:sp>
      <p:pic>
        <p:nvPicPr>
          <p:cNvPr id="2014790879"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1220032358"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3" name="Espace réservé du contenu 2" hidden="0"/>
          <p:cNvSpPr>
            <a:spLocks noGrp="1"/>
          </p:cNvSpPr>
          <p:nvPr isPhoto="0" userDrawn="0">
            <p:ph idx="1" hasCustomPrompt="0"/>
          </p:nvPr>
        </p:nvSpPr>
        <p:spPr bwMode="auto">
          <a:xfrm>
            <a:off x="397564" y="4729783"/>
            <a:ext cx="11549270" cy="1841971"/>
          </a:xfrm>
        </p:spPr>
        <p:txBody>
          <a:bodyPr>
            <a:noAutofit/>
          </a:bodyPr>
          <a:lstStyle/>
          <a:p>
            <a:pPr marL="0" indent="0" algn="just">
              <a:buNone/>
              <a:defRPr/>
            </a:pPr>
            <a:r>
              <a:rPr lang="fr-FR" sz="2900"/>
              <a:t>Une fois l'élève créé, une nouvelle recherche permet de retrouver sa fiche.</a:t>
            </a:r>
            <a:endParaRPr sz="2900"/>
          </a:p>
          <a:p>
            <a:pPr marL="0" indent="0" algn="just">
              <a:buNone/>
              <a:defRPr/>
            </a:pPr>
            <a:r>
              <a:rPr lang="fr-FR" sz="2900"/>
              <a:t>Tant que la fiche reste à l’état « A compléter »,  vous devez enrichir les informations grâce au bouton « Compléter », pour que </a:t>
            </a:r>
            <a:r>
              <a:rPr lang="fr-FR" sz="2900" b="1"/>
              <a:t>l’immatriculation </a:t>
            </a:r>
            <a:r>
              <a:rPr lang="fr-FR" sz="2900"/>
              <a:t>de l’élève/du jeune puisse se faire.</a:t>
            </a:r>
            <a:endParaRPr sz="2900"/>
          </a:p>
        </p:txBody>
      </p:sp>
      <p:pic>
        <p:nvPicPr>
          <p:cNvPr id="4" name="Image 3" hidden="0"/>
          <p:cNvPicPr/>
          <p:nvPr isPhoto="0" userDrawn="0"/>
        </p:nvPicPr>
        <p:blipFill>
          <a:blip r:embed="rId3"/>
          <a:stretch/>
        </p:blipFill>
        <p:spPr bwMode="auto">
          <a:xfrm flipH="0" flipV="0">
            <a:off x="730474" y="822922"/>
            <a:ext cx="10514606" cy="354615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882322298" name="Image 2" hidden="0"/>
          <p:cNvPicPr>
            <a:picLocks noChangeAspect="1"/>
          </p:cNvPicPr>
          <p:nvPr isPhoto="0" userDrawn="0"/>
        </p:nvPicPr>
        <p:blipFill>
          <a:blip r:embed="rId2"/>
          <a:stretch/>
        </p:blipFill>
        <p:spPr bwMode="auto">
          <a:xfrm>
            <a:off x="47327" y="40908"/>
            <a:ext cx="1656183" cy="1045191"/>
          </a:xfrm>
          <a:prstGeom prst="rect">
            <a:avLst/>
          </a:prstGeom>
        </p:spPr>
      </p:pic>
      <p:pic>
        <p:nvPicPr>
          <p:cNvPr id="4" name="Image 3" hidden="0"/>
          <p:cNvPicPr/>
          <p:nvPr isPhoto="0" userDrawn="0"/>
        </p:nvPicPr>
        <p:blipFill>
          <a:blip r:embed="rId3"/>
          <a:stretch/>
        </p:blipFill>
        <p:spPr bwMode="auto">
          <a:xfrm flipH="0" flipV="0">
            <a:off x="772517" y="797116"/>
            <a:ext cx="10244412" cy="5601198"/>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p:txBody>
          <a:bodyPr/>
          <a:lstStyle/>
          <a:p>
            <a:pPr>
              <a:defRPr/>
            </a:pPr>
            <a:r>
              <a:rPr lang="fr-FR"/>
              <a:t>Gestion des Dates</a:t>
            </a:r>
            <a:endParaRPr/>
          </a:p>
        </p:txBody>
      </p:sp>
      <p:pic>
        <p:nvPicPr>
          <p:cNvPr id="1923704455"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1652985704"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4" name="Rectangle 3" hidden="0"/>
          <p:cNvSpPr/>
          <p:nvPr isPhoto="0" userDrawn="0"/>
        </p:nvSpPr>
        <p:spPr bwMode="auto">
          <a:xfrm>
            <a:off x="479376" y="890802"/>
            <a:ext cx="4536504" cy="584775"/>
          </a:xfrm>
          <a:prstGeom prst="rect">
            <a:avLst/>
          </a:prstGeom>
        </p:spPr>
        <p:txBody>
          <a:bodyPr wrap="square">
            <a:spAutoFit/>
          </a:bodyPr>
          <a:lstStyle/>
          <a:p>
            <a:pPr>
              <a:defRPr/>
            </a:pPr>
            <a:r>
              <a:rPr lang="fr-FR" sz="3200" b="1">
                <a:latin typeface="Calibri"/>
                <a:ea typeface="Calibri"/>
                <a:cs typeface="Times New Roman"/>
              </a:rPr>
              <a:t>Quelques définitions :</a:t>
            </a:r>
            <a:endParaRPr lang="fr-FR" sz="3200" b="1"/>
          </a:p>
        </p:txBody>
      </p:sp>
      <p:pic>
        <p:nvPicPr>
          <p:cNvPr id="5" name="Image 4" descr="_scroll_external/attachments/image2015-1-29-16-51-31-65b5d09092a221d81fc887d42a84678c01c09f242c2eb9ddd03ba1055eaa5b0e.png" hidden="0"/>
          <p:cNvPicPr/>
          <p:nvPr isPhoto="0" userDrawn="0"/>
        </p:nvPicPr>
        <p:blipFill>
          <a:blip r:embed="rId3"/>
          <a:stretch/>
        </p:blipFill>
        <p:spPr bwMode="auto">
          <a:xfrm>
            <a:off x="263351" y="1466866"/>
            <a:ext cx="10801200" cy="2304256"/>
          </a:xfrm>
          <a:prstGeom prst="rect">
            <a:avLst/>
          </a:prstGeom>
        </p:spPr>
      </p:pic>
      <p:sp>
        <p:nvSpPr>
          <p:cNvPr id="6" name="Rectangle 5" hidden="0"/>
          <p:cNvSpPr/>
          <p:nvPr isPhoto="0" userDrawn="0"/>
        </p:nvSpPr>
        <p:spPr bwMode="auto">
          <a:xfrm>
            <a:off x="695399" y="3771122"/>
            <a:ext cx="10801271" cy="1859315"/>
          </a:xfrm>
          <a:prstGeom prst="rect">
            <a:avLst/>
          </a:prstGeom>
        </p:spPr>
        <p:txBody>
          <a:bodyPr wrap="square">
            <a:spAutoFit/>
          </a:bodyPr>
          <a:lstStyle/>
          <a:p>
            <a:pPr algn="just">
              <a:defRPr/>
            </a:pPr>
            <a:r>
              <a:rPr lang="fr-FR" sz="2900">
                <a:latin typeface="Calibri"/>
                <a:ea typeface="Calibri"/>
                <a:cs typeface="Times New Roman"/>
              </a:rPr>
              <a:t>La </a:t>
            </a:r>
            <a:r>
              <a:rPr lang="fr-FR" sz="2900" b="1">
                <a:solidFill>
                  <a:schemeClr val="accent1"/>
                </a:solidFill>
                <a:latin typeface="Calibri"/>
                <a:ea typeface="Calibri"/>
                <a:cs typeface="Times New Roman"/>
              </a:rPr>
              <a:t>période d’entrée-sortie (PES)</a:t>
            </a:r>
            <a:r>
              <a:rPr lang="fr-FR" sz="2900">
                <a:latin typeface="Calibri"/>
                <a:ea typeface="Calibri"/>
                <a:cs typeface="Times New Roman"/>
              </a:rPr>
              <a:t> est celle durant laquelle l’élève fréquente un établissement : elle est comprise entre une </a:t>
            </a:r>
            <a:r>
              <a:rPr lang="fr-FR" sz="2900" b="1">
                <a:latin typeface="Calibri"/>
                <a:ea typeface="Calibri"/>
                <a:cs typeface="Times New Roman"/>
              </a:rPr>
              <a:t>date d’entrée</a:t>
            </a:r>
            <a:r>
              <a:rPr lang="fr-FR" sz="2900">
                <a:latin typeface="Calibri"/>
                <a:ea typeface="Calibri"/>
                <a:cs typeface="Times New Roman"/>
              </a:rPr>
              <a:t> et une </a:t>
            </a:r>
            <a:r>
              <a:rPr lang="fr-FR" sz="2900" b="1">
                <a:latin typeface="Calibri"/>
                <a:ea typeface="Calibri"/>
                <a:cs typeface="Times New Roman"/>
              </a:rPr>
              <a:t>date de sortie</a:t>
            </a:r>
            <a:r>
              <a:rPr lang="fr-FR" sz="2900">
                <a:latin typeface="Calibri"/>
                <a:ea typeface="Calibri"/>
                <a:cs typeface="Times New Roman"/>
              </a:rPr>
              <a:t> de l’établissement. La PES peut couvrir plusieurs années scolaires.</a:t>
            </a:r>
            <a:endParaRPr sz="29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Rectangle 3" hidden="0"/>
          <p:cNvSpPr/>
          <p:nvPr isPhoto="0" userDrawn="0"/>
        </p:nvSpPr>
        <p:spPr bwMode="auto">
          <a:xfrm>
            <a:off x="479376" y="1046101"/>
            <a:ext cx="4032448" cy="584775"/>
          </a:xfrm>
          <a:prstGeom prst="rect">
            <a:avLst/>
          </a:prstGeom>
        </p:spPr>
        <p:txBody>
          <a:bodyPr wrap="square">
            <a:spAutoFit/>
          </a:bodyPr>
          <a:lstStyle/>
          <a:p>
            <a:pPr lvl="0">
              <a:defRPr/>
            </a:pPr>
            <a:r>
              <a:rPr lang="fr-FR" sz="3200" b="1">
                <a:solidFill>
                  <a:prstClr val="black"/>
                </a:solidFill>
                <a:latin typeface="Calibri"/>
                <a:ea typeface="Calibri"/>
                <a:cs typeface="Times New Roman"/>
              </a:rPr>
              <a:t>Quelques définitions :</a:t>
            </a:r>
            <a:endParaRPr lang="fr-FR" sz="3200" b="1">
              <a:solidFill>
                <a:prstClr val="black"/>
              </a:solidFill>
            </a:endParaRPr>
          </a:p>
        </p:txBody>
      </p:sp>
      <p:pic>
        <p:nvPicPr>
          <p:cNvPr id="5" name="Image 4" descr="_scroll_external/attachments/image2015-1-29-16-51-31-65b5d09092a221d81fc887d42a84678c01c09f242c2eb9ddd03ba1055eaa5b0e.png" hidden="0"/>
          <p:cNvPicPr/>
          <p:nvPr isPhoto="0" userDrawn="0"/>
        </p:nvPicPr>
        <p:blipFill>
          <a:blip r:embed="rId2"/>
          <a:stretch/>
        </p:blipFill>
        <p:spPr bwMode="auto">
          <a:xfrm>
            <a:off x="263351" y="1550157"/>
            <a:ext cx="10801200" cy="2304256"/>
          </a:xfrm>
          <a:prstGeom prst="rect">
            <a:avLst/>
          </a:prstGeom>
        </p:spPr>
      </p:pic>
      <p:sp>
        <p:nvSpPr>
          <p:cNvPr id="6" name="Rectangle 5" hidden="0"/>
          <p:cNvSpPr/>
          <p:nvPr isPhoto="0" userDrawn="0"/>
        </p:nvSpPr>
        <p:spPr bwMode="auto">
          <a:xfrm>
            <a:off x="695399" y="3926421"/>
            <a:ext cx="10801235" cy="944915"/>
          </a:xfrm>
          <a:prstGeom prst="rect">
            <a:avLst/>
          </a:prstGeom>
        </p:spPr>
        <p:txBody>
          <a:bodyPr wrap="square">
            <a:spAutoFit/>
          </a:bodyPr>
          <a:lstStyle/>
          <a:p>
            <a:pPr algn="just">
              <a:defRPr/>
            </a:pPr>
            <a:r>
              <a:rPr lang="fr-FR" sz="2800">
                <a:latin typeface="Calibri"/>
                <a:ea typeface="Calibri"/>
                <a:cs typeface="Times New Roman"/>
              </a:rPr>
              <a:t>La </a:t>
            </a:r>
            <a:r>
              <a:rPr lang="fr-FR" sz="2800" b="1">
                <a:solidFill>
                  <a:schemeClr val="accent1"/>
                </a:solidFill>
                <a:latin typeface="Calibri"/>
                <a:ea typeface="Calibri"/>
                <a:cs typeface="Times New Roman"/>
              </a:rPr>
              <a:t>scolarité</a:t>
            </a:r>
            <a:r>
              <a:rPr lang="fr-FR" sz="2800" b="1">
                <a:latin typeface="Calibri"/>
                <a:ea typeface="Calibri"/>
                <a:cs typeface="Times New Roman"/>
              </a:rPr>
              <a:t> </a:t>
            </a:r>
            <a:r>
              <a:rPr lang="fr-FR" sz="2800">
                <a:latin typeface="Calibri"/>
                <a:ea typeface="Calibri"/>
                <a:cs typeface="Times New Roman"/>
              </a:rPr>
              <a:t>caractérise la formation suivie par un élève durant une année scolaire ou une période plus courte.</a:t>
            </a:r>
            <a:endParaRPr sz="2800"/>
          </a:p>
        </p:txBody>
      </p:sp>
      <p:pic>
        <p:nvPicPr>
          <p:cNvPr id="7784144" name="Image 2" hidden="0"/>
          <p:cNvPicPr>
            <a:picLocks noChangeAspect="1"/>
          </p:cNvPicPr>
          <p:nvPr isPhoto="0" userDrawn="0"/>
        </p:nvPicPr>
        <p:blipFill>
          <a:blip r:embed="rId3"/>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1620506732"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4" name="Rectangle 3" hidden="0"/>
          <p:cNvSpPr/>
          <p:nvPr isPhoto="0" userDrawn="0"/>
        </p:nvSpPr>
        <p:spPr bwMode="auto">
          <a:xfrm>
            <a:off x="479376" y="787269"/>
            <a:ext cx="4104456" cy="584775"/>
          </a:xfrm>
          <a:prstGeom prst="rect">
            <a:avLst/>
          </a:prstGeom>
        </p:spPr>
        <p:txBody>
          <a:bodyPr wrap="square">
            <a:spAutoFit/>
          </a:bodyPr>
          <a:lstStyle/>
          <a:p>
            <a:pPr>
              <a:defRPr/>
            </a:pPr>
            <a:r>
              <a:rPr lang="fr-FR" sz="3200" b="1">
                <a:latin typeface="Calibri"/>
                <a:ea typeface="Calibri"/>
                <a:cs typeface="Times New Roman"/>
              </a:rPr>
              <a:t>Quelques définitions :</a:t>
            </a:r>
            <a:endParaRPr lang="fr-FR" sz="3200" b="1"/>
          </a:p>
        </p:txBody>
      </p:sp>
      <p:pic>
        <p:nvPicPr>
          <p:cNvPr id="5" name="Image 4" descr="_scroll_external/attachments/image2015-1-29-16-51-31-65b5d09092a221d81fc887d42a84678c01c09f242c2eb9ddd03ba1055eaa5b0e.png" hidden="0"/>
          <p:cNvPicPr/>
          <p:nvPr isPhoto="0" userDrawn="0"/>
        </p:nvPicPr>
        <p:blipFill>
          <a:blip r:embed="rId3"/>
          <a:stretch/>
        </p:blipFill>
        <p:spPr bwMode="auto">
          <a:xfrm>
            <a:off x="263351" y="1343091"/>
            <a:ext cx="10801200" cy="2304256"/>
          </a:xfrm>
          <a:prstGeom prst="rect">
            <a:avLst/>
          </a:prstGeom>
        </p:spPr>
      </p:pic>
      <p:sp>
        <p:nvSpPr>
          <p:cNvPr id="6" name="Rectangle 5" hidden="0"/>
          <p:cNvSpPr/>
          <p:nvPr isPhoto="0" userDrawn="0"/>
        </p:nvSpPr>
        <p:spPr bwMode="auto">
          <a:xfrm>
            <a:off x="695399" y="3667589"/>
            <a:ext cx="10801235" cy="2632723"/>
          </a:xfrm>
          <a:prstGeom prst="rect">
            <a:avLst/>
          </a:prstGeom>
        </p:spPr>
        <p:txBody>
          <a:bodyPr wrap="square">
            <a:spAutoFit/>
          </a:bodyPr>
          <a:lstStyle/>
          <a:p>
            <a:pPr algn="just">
              <a:lnSpc>
                <a:spcPct val="114999"/>
              </a:lnSpc>
              <a:spcAft>
                <a:spcPts val="1000"/>
              </a:spcAft>
              <a:defRPr/>
            </a:pPr>
            <a:r>
              <a:rPr lang="fr-FR" sz="2900">
                <a:latin typeface="Calibri"/>
                <a:ea typeface="Calibri"/>
                <a:cs typeface="Times New Roman"/>
              </a:rPr>
              <a:t>La </a:t>
            </a:r>
            <a:r>
              <a:rPr lang="fr-FR" sz="2900" b="1">
                <a:latin typeface="Calibri"/>
                <a:ea typeface="Calibri"/>
                <a:cs typeface="Times New Roman"/>
              </a:rPr>
              <a:t>bascule</a:t>
            </a:r>
            <a:r>
              <a:rPr lang="fr-FR" sz="2900">
                <a:latin typeface="Calibri"/>
                <a:ea typeface="Calibri"/>
                <a:cs typeface="Times New Roman"/>
              </a:rPr>
              <a:t> est l’opération par laquelle l’</a:t>
            </a:r>
            <a:r>
              <a:rPr lang="fr-FR" sz="2900" b="1">
                <a:latin typeface="Calibri"/>
                <a:ea typeface="Calibri"/>
                <a:cs typeface="Times New Roman"/>
              </a:rPr>
              <a:t>année en préparation</a:t>
            </a:r>
            <a:r>
              <a:rPr lang="fr-FR" sz="2900">
                <a:latin typeface="Calibri"/>
                <a:ea typeface="Calibri"/>
                <a:cs typeface="Times New Roman"/>
              </a:rPr>
              <a:t> (c’est-à-dire l’année scolaire à venir) est ouverte aux établissements, en plus de l’année en cours. Le traitement de bascule recopie toutes les fiches des élèves scolarisés durant l’année en cours dans la base de l’année en préparation.</a:t>
            </a:r>
            <a:endParaRPr sz="29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894559877"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4" name="Rectangle 3" hidden="0"/>
          <p:cNvSpPr/>
          <p:nvPr isPhoto="0" userDrawn="0"/>
        </p:nvSpPr>
        <p:spPr bwMode="auto">
          <a:xfrm>
            <a:off x="479376" y="787269"/>
            <a:ext cx="4176464" cy="584775"/>
          </a:xfrm>
          <a:prstGeom prst="rect">
            <a:avLst/>
          </a:prstGeom>
        </p:spPr>
        <p:txBody>
          <a:bodyPr wrap="square">
            <a:spAutoFit/>
          </a:bodyPr>
          <a:lstStyle/>
          <a:p>
            <a:pPr>
              <a:defRPr/>
            </a:pPr>
            <a:r>
              <a:rPr lang="fr-FR" sz="3200" b="1">
                <a:latin typeface="Calibri"/>
                <a:ea typeface="Calibri"/>
                <a:cs typeface="Times New Roman"/>
              </a:rPr>
              <a:t>Quelques définitions :</a:t>
            </a:r>
            <a:endParaRPr lang="fr-FR" sz="3200" b="1"/>
          </a:p>
        </p:txBody>
      </p:sp>
      <p:pic>
        <p:nvPicPr>
          <p:cNvPr id="5" name="Image 4" descr="_scroll_external/attachments/image2015-1-29-16-51-31-65b5d09092a221d81fc887d42a84678c01c09f242c2eb9ddd03ba1055eaa5b0e.png" hidden="0"/>
          <p:cNvPicPr/>
          <p:nvPr isPhoto="0" userDrawn="0"/>
        </p:nvPicPr>
        <p:blipFill>
          <a:blip r:embed="rId3"/>
          <a:stretch/>
        </p:blipFill>
        <p:spPr bwMode="auto">
          <a:xfrm>
            <a:off x="191343" y="1507349"/>
            <a:ext cx="10801200" cy="2304256"/>
          </a:xfrm>
          <a:prstGeom prst="rect">
            <a:avLst/>
          </a:prstGeom>
        </p:spPr>
      </p:pic>
      <p:sp>
        <p:nvSpPr>
          <p:cNvPr id="6" name="Rectangle 5" hidden="0"/>
          <p:cNvSpPr/>
          <p:nvPr isPhoto="0" userDrawn="0"/>
        </p:nvSpPr>
        <p:spPr bwMode="auto">
          <a:xfrm>
            <a:off x="695399" y="3852088"/>
            <a:ext cx="10801235" cy="2301275"/>
          </a:xfrm>
          <a:prstGeom prst="rect">
            <a:avLst/>
          </a:prstGeom>
        </p:spPr>
        <p:txBody>
          <a:bodyPr wrap="square">
            <a:spAutoFit/>
          </a:bodyPr>
          <a:lstStyle/>
          <a:p>
            <a:pPr algn="just">
              <a:defRPr/>
            </a:pPr>
            <a:r>
              <a:rPr lang="fr-FR" sz="2900">
                <a:latin typeface="Calibri"/>
                <a:ea typeface="Calibri"/>
                <a:cs typeface="Times New Roman"/>
              </a:rPr>
              <a:t>La </a:t>
            </a:r>
            <a:r>
              <a:rPr lang="fr-FR" sz="2900" b="1">
                <a:latin typeface="Calibri"/>
                <a:ea typeface="Calibri"/>
                <a:cs typeface="Times New Roman"/>
              </a:rPr>
              <a:t>période de bascule </a:t>
            </a:r>
            <a:r>
              <a:rPr lang="fr-FR" sz="2900">
                <a:latin typeface="Calibri"/>
                <a:ea typeface="Calibri"/>
                <a:cs typeface="Times New Roman"/>
              </a:rPr>
              <a:t>est la période durant laquelle les établissements ont accès à la fois à l’année en cours et à l’année en préparation. Elle court généralement de la fin mai aux vacances de la Toussaint. Passée cette échéance, l’année en préparation devient à son tour l’année en cours (qui reste la seule disponible jusqu’au mois de mai suivant).</a:t>
            </a:r>
            <a:endParaRPr lang="fr-FR" sz="32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1839114812"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4" name="Rectangle 3" hidden="0"/>
          <p:cNvSpPr/>
          <p:nvPr isPhoto="0" userDrawn="0"/>
        </p:nvSpPr>
        <p:spPr bwMode="auto">
          <a:xfrm>
            <a:off x="479376" y="839035"/>
            <a:ext cx="6984776" cy="584775"/>
          </a:xfrm>
          <a:prstGeom prst="rect">
            <a:avLst/>
          </a:prstGeom>
        </p:spPr>
        <p:txBody>
          <a:bodyPr wrap="square">
            <a:spAutoFit/>
          </a:bodyPr>
          <a:lstStyle/>
          <a:p>
            <a:pPr>
              <a:defRPr/>
            </a:pPr>
            <a:r>
              <a:rPr lang="fr-FR" sz="3200">
                <a:latin typeface="Calibri"/>
                <a:ea typeface="Calibri"/>
                <a:cs typeface="Times New Roman"/>
              </a:rPr>
              <a:t>Entrées et sorties : mode d'emploi:</a:t>
            </a:r>
            <a:endParaRPr lang="fr-FR" sz="3200"/>
          </a:p>
        </p:txBody>
      </p:sp>
      <p:sp>
        <p:nvSpPr>
          <p:cNvPr id="6" name="Rectangle 5" hidden="0"/>
          <p:cNvSpPr/>
          <p:nvPr isPhoto="0" userDrawn="0"/>
        </p:nvSpPr>
        <p:spPr bwMode="auto">
          <a:xfrm>
            <a:off x="464938" y="1775139"/>
            <a:ext cx="10801235" cy="1021115"/>
          </a:xfrm>
          <a:prstGeom prst="rect">
            <a:avLst/>
          </a:prstGeom>
        </p:spPr>
        <p:txBody>
          <a:bodyPr wrap="square">
            <a:spAutoFit/>
          </a:bodyPr>
          <a:lstStyle/>
          <a:p>
            <a:pPr algn="just">
              <a:defRPr/>
            </a:pPr>
            <a:r>
              <a:rPr lang="fr-FR" sz="2900">
                <a:latin typeface="Calibri"/>
                <a:ea typeface="Calibri"/>
                <a:cs typeface="Times New Roman"/>
              </a:rPr>
              <a:t>1 - Quand l’année scolaire se termine-t-elle ?</a:t>
            </a:r>
            <a:endParaRPr sz="2900">
              <a:latin typeface="Calibri"/>
              <a:cs typeface="Times New Roman"/>
            </a:endParaRPr>
          </a:p>
          <a:p>
            <a:pPr algn="just">
              <a:defRPr/>
            </a:pPr>
            <a:endParaRPr lang="fr-FR" sz="3200"/>
          </a:p>
        </p:txBody>
      </p:sp>
      <p:sp>
        <p:nvSpPr>
          <p:cNvPr id="7" name="Rectangle 6" hidden="0"/>
          <p:cNvSpPr/>
          <p:nvPr isPhoto="0" userDrawn="0"/>
        </p:nvSpPr>
        <p:spPr bwMode="auto">
          <a:xfrm>
            <a:off x="551383" y="2639235"/>
            <a:ext cx="10801235" cy="3276634"/>
          </a:xfrm>
          <a:prstGeom prst="rect">
            <a:avLst/>
          </a:prstGeom>
        </p:spPr>
        <p:txBody>
          <a:bodyPr wrap="square">
            <a:spAutoFit/>
          </a:bodyPr>
          <a:lstStyle/>
          <a:p>
            <a:pPr algn="just">
              <a:defRPr/>
            </a:pPr>
            <a:r>
              <a:rPr lang="fr-FR" sz="2900"/>
              <a:t>La notion de </a:t>
            </a:r>
            <a:r>
              <a:rPr lang="fr-FR" sz="2900" b="1"/>
              <a:t>fin d’année scolaire</a:t>
            </a:r>
            <a:r>
              <a:rPr lang="fr-FR" sz="2900"/>
              <a:t> s’entend au sens </a:t>
            </a:r>
            <a:r>
              <a:rPr lang="fr-FR" sz="2900" b="1"/>
              <a:t>administratif</a:t>
            </a:r>
            <a:r>
              <a:rPr lang="fr-FR" sz="2900"/>
              <a:t> du terme (et non, par exemple, comme le début des vacances d’été). Pour la plupart des élèves, elle marque la fin de la scolarité (et, pour ceux qui quittent l’établissement pour la rentrée, leur sortie de celui-ci).</a:t>
            </a:r>
            <a:endParaRPr sz="2900"/>
          </a:p>
          <a:p>
            <a:pPr algn="just">
              <a:defRPr/>
            </a:pPr>
            <a:endParaRPr lang="fr-FR" sz="3200">
              <a:latin typeface="Calibri"/>
              <a:cs typeface="Times New Roman"/>
            </a:endParaRPr>
          </a:p>
          <a:p>
            <a:pPr algn="just">
              <a:defRPr/>
            </a:pPr>
            <a:endParaRPr lang="fr-FR" sz="32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7" name="Rectangle 6" hidden="0"/>
          <p:cNvSpPr/>
          <p:nvPr isPhoto="0" userDrawn="0"/>
        </p:nvSpPr>
        <p:spPr bwMode="auto">
          <a:xfrm>
            <a:off x="479376" y="1340766"/>
            <a:ext cx="10801630" cy="3672875"/>
          </a:xfrm>
          <a:prstGeom prst="rect">
            <a:avLst/>
          </a:prstGeom>
        </p:spPr>
        <p:txBody>
          <a:bodyPr wrap="square">
            <a:spAutoFit/>
          </a:bodyPr>
          <a:lstStyle/>
          <a:p>
            <a:pPr algn="just">
              <a:defRPr/>
            </a:pPr>
            <a:r>
              <a:rPr lang="fr-FR" sz="2900"/>
              <a:t>L'année scolaire s'étend du jour de la rentrée des élèves au jour précédant la rentrée suivante (arrêté du 28 novembre 2012). La date de fin de l’année scolaire, aisée à déterminer par suivante cette règle, est prise par défaut comme date de sortie des élèves : lors de la bascule, cette date est automatiquement reportée dans l’historique de scolarité des élèves comme leur date de sortie par défaut de l’année en préparation. </a:t>
            </a:r>
            <a:endParaRPr sz="2900">
              <a:latin typeface="Calibri"/>
              <a:cs typeface="Times New Roman"/>
            </a:endParaRPr>
          </a:p>
          <a:p>
            <a:pPr algn="just">
              <a:defRPr/>
            </a:pPr>
            <a:endParaRPr lang="fr-FR" sz="3200"/>
          </a:p>
        </p:txBody>
      </p:sp>
      <p:pic>
        <p:nvPicPr>
          <p:cNvPr id="1581541629"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5" name="Rectangle 4" hidden="0"/>
          <p:cNvSpPr/>
          <p:nvPr isPhoto="0" userDrawn="0"/>
        </p:nvSpPr>
        <p:spPr bwMode="auto">
          <a:xfrm>
            <a:off x="775249" y="935200"/>
            <a:ext cx="11294164" cy="2554545"/>
          </a:xfrm>
          <a:prstGeom prst="rect">
            <a:avLst/>
          </a:prstGeom>
        </p:spPr>
        <p:txBody>
          <a:bodyPr wrap="square">
            <a:spAutoFit/>
          </a:bodyPr>
          <a:lstStyle/>
          <a:p>
            <a:pPr>
              <a:defRPr/>
            </a:pPr>
            <a:r>
              <a:rPr lang="fr-FR" sz="3200">
                <a:latin typeface="Calibri"/>
                <a:ea typeface="Calibri"/>
              </a:rPr>
              <a:t>La loi n° 2021-1109 qui conforte le respect des principes de la République, stipule que tout enfant/jeune entre 3 et 15 ans « se voit attribuer un identifiant national » (INE), pour satisfaire à l’obligation d’instruction et à son contrôle par le maire et les services de l’État. </a:t>
            </a:r>
            <a:endParaRPr lang="fr-FR" sz="3200"/>
          </a:p>
        </p:txBody>
      </p:sp>
      <p:sp>
        <p:nvSpPr>
          <p:cNvPr id="6" name="Rectangle 5" hidden="0"/>
          <p:cNvSpPr/>
          <p:nvPr isPhoto="0" userDrawn="0"/>
        </p:nvSpPr>
        <p:spPr bwMode="auto">
          <a:xfrm>
            <a:off x="775249" y="3612139"/>
            <a:ext cx="11294164" cy="2554545"/>
          </a:xfrm>
          <a:prstGeom prst="rect">
            <a:avLst/>
          </a:prstGeom>
        </p:spPr>
        <p:txBody>
          <a:bodyPr wrap="square">
            <a:spAutoFit/>
          </a:bodyPr>
          <a:lstStyle/>
          <a:p>
            <a:pPr>
              <a:defRPr/>
            </a:pPr>
            <a:r>
              <a:rPr lang="fr-FR" sz="3200">
                <a:latin typeface="Calibri"/>
                <a:ea typeface="Calibri"/>
              </a:rPr>
              <a:t>Dans ce cadre, les élèves des établissements privés hors contrat (EPHC) et les jeunes instruits en famille (IEF), qui suivent une formation de niveau collège ou lycée,</a:t>
            </a:r>
            <a:r>
              <a:rPr lang="fr-FR" sz="3200" b="1">
                <a:latin typeface="Calibri"/>
                <a:ea typeface="Calibri"/>
              </a:rPr>
              <a:t> </a:t>
            </a:r>
            <a:r>
              <a:rPr lang="fr-FR" sz="3200">
                <a:latin typeface="Calibri"/>
                <a:ea typeface="Calibri"/>
              </a:rPr>
              <a:t>doivent être intégrés dans la base</a:t>
            </a:r>
            <a:r>
              <a:rPr lang="fr-FR" sz="3200" b="1">
                <a:latin typeface="Calibri"/>
                <a:ea typeface="Calibri"/>
              </a:rPr>
              <a:t> </a:t>
            </a:r>
            <a:r>
              <a:rPr lang="fr-FR" sz="3200">
                <a:latin typeface="Calibri"/>
                <a:ea typeface="Calibri"/>
              </a:rPr>
              <a:t>élèves Siècle-BEE, afin d’être immatriculés au Répertoire National des Identifiants Elèves (RNIE).</a:t>
            </a:r>
            <a:endParaRPr lang="fr-FR" sz="3200"/>
          </a:p>
        </p:txBody>
      </p:sp>
      <p:pic>
        <p:nvPicPr>
          <p:cNvPr id="1475597448"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6" name="Rectangle 5" hidden="0"/>
          <p:cNvSpPr/>
          <p:nvPr isPhoto="0" userDrawn="0"/>
        </p:nvSpPr>
        <p:spPr bwMode="auto">
          <a:xfrm>
            <a:off x="464939" y="1412776"/>
            <a:ext cx="10801200" cy="584775"/>
          </a:xfrm>
          <a:prstGeom prst="rect">
            <a:avLst/>
          </a:prstGeom>
        </p:spPr>
        <p:txBody>
          <a:bodyPr wrap="square">
            <a:spAutoFit/>
          </a:bodyPr>
          <a:lstStyle/>
          <a:p>
            <a:pPr algn="just">
              <a:defRPr/>
            </a:pPr>
            <a:r>
              <a:rPr lang="fr-FR" sz="3200">
                <a:latin typeface="Calibri"/>
                <a:ea typeface="Calibri"/>
                <a:cs typeface="Times New Roman"/>
              </a:rPr>
              <a:t>2 - Comment faire pour « sortir » un élève ?</a:t>
            </a:r>
            <a:endParaRPr lang="fr-FR" sz="3200"/>
          </a:p>
        </p:txBody>
      </p:sp>
      <p:sp>
        <p:nvSpPr>
          <p:cNvPr id="2" name="Rectangle 1" hidden="0"/>
          <p:cNvSpPr/>
          <p:nvPr isPhoto="0" userDrawn="0"/>
        </p:nvSpPr>
        <p:spPr bwMode="auto">
          <a:xfrm>
            <a:off x="551383" y="2060847"/>
            <a:ext cx="11089339" cy="2886723"/>
          </a:xfrm>
          <a:prstGeom prst="rect">
            <a:avLst/>
          </a:prstGeom>
        </p:spPr>
        <p:txBody>
          <a:bodyPr wrap="square">
            <a:spAutoFit/>
          </a:bodyPr>
          <a:lstStyle/>
          <a:p>
            <a:pPr>
              <a:lnSpc>
                <a:spcPct val="114999"/>
              </a:lnSpc>
              <a:spcAft>
                <a:spcPts val="1000"/>
              </a:spcAft>
              <a:defRPr/>
            </a:pPr>
            <a:r>
              <a:rPr lang="fr-FR" sz="2900">
                <a:latin typeface="Calibri"/>
                <a:ea typeface="Calibri"/>
                <a:cs typeface="Times New Roman"/>
              </a:rPr>
              <a:t>Il y a deux possibilités :</a:t>
            </a:r>
            <a:endParaRPr sz="2900"/>
          </a:p>
          <a:p>
            <a:pPr marL="270510" indent="-180340" algn="just">
              <a:lnSpc>
                <a:spcPct val="114999"/>
              </a:lnSpc>
              <a:spcAft>
                <a:spcPts val="1000"/>
              </a:spcAft>
              <a:defRPr/>
            </a:pPr>
            <a:r>
              <a:rPr lang="fr-FR" sz="2900">
                <a:latin typeface="Calibri"/>
                <a:ea typeface="Calibri"/>
                <a:cs typeface="Times New Roman"/>
              </a:rPr>
              <a:t>-	manuellement : </a:t>
            </a:r>
            <a:r>
              <a:rPr lang="fr-FR" sz="2900" b="1">
                <a:latin typeface="Calibri"/>
                <a:ea typeface="Calibri"/>
                <a:cs typeface="Times New Roman"/>
              </a:rPr>
              <a:t>dans l’onglet Scolarité de la fiche élève, il suffit de renseigner une date de sortie. </a:t>
            </a:r>
            <a:endParaRPr sz="2900">
              <a:latin typeface="Calibri"/>
              <a:ea typeface="Calibri"/>
              <a:cs typeface="Times New Roman"/>
            </a:endParaRPr>
          </a:p>
          <a:p>
            <a:pPr marL="270510" indent="-180340" algn="just">
              <a:lnSpc>
                <a:spcPct val="114999"/>
              </a:lnSpc>
              <a:spcAft>
                <a:spcPts val="1000"/>
              </a:spcAft>
              <a:defRPr/>
            </a:pPr>
            <a:r>
              <a:rPr lang="fr-FR" sz="2900" b="1">
                <a:latin typeface="Calibri"/>
                <a:ea typeface="Calibri"/>
                <a:cs typeface="Times New Roman"/>
              </a:rPr>
              <a:t>-	la fonctionnalité Saisie en masse &gt; Motif de sortie</a:t>
            </a:r>
            <a:r>
              <a:rPr lang="fr-FR" sz="2900">
                <a:latin typeface="Calibri"/>
                <a:ea typeface="Calibri"/>
                <a:cs typeface="Times New Roman"/>
              </a:rPr>
              <a:t> permet d’effectuer l’opération par « lots » d’élèves, à la même date.</a:t>
            </a:r>
            <a:endParaRPr sz="2900"/>
          </a:p>
        </p:txBody>
      </p:sp>
      <p:pic>
        <p:nvPicPr>
          <p:cNvPr id="120418094"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6" name="Rectangle 5" hidden="0"/>
          <p:cNvSpPr/>
          <p:nvPr isPhoto="0" userDrawn="0"/>
        </p:nvSpPr>
        <p:spPr bwMode="auto">
          <a:xfrm>
            <a:off x="464939" y="1412776"/>
            <a:ext cx="10801200" cy="584775"/>
          </a:xfrm>
          <a:prstGeom prst="rect">
            <a:avLst/>
          </a:prstGeom>
        </p:spPr>
        <p:txBody>
          <a:bodyPr wrap="square">
            <a:spAutoFit/>
          </a:bodyPr>
          <a:lstStyle/>
          <a:p>
            <a:pPr algn="just">
              <a:defRPr/>
            </a:pPr>
            <a:r>
              <a:rPr lang="fr-FR" sz="3200">
                <a:latin typeface="Calibri"/>
                <a:ea typeface="Calibri"/>
                <a:cs typeface="Times New Roman"/>
              </a:rPr>
              <a:t>3 - Dans quel cas ne doit-on pas sortir un élève ?</a:t>
            </a:r>
            <a:endParaRPr lang="fr-FR" sz="3200"/>
          </a:p>
        </p:txBody>
      </p:sp>
      <p:sp>
        <p:nvSpPr>
          <p:cNvPr id="2" name="Rectangle 1" hidden="0"/>
          <p:cNvSpPr/>
          <p:nvPr isPhoto="0" userDrawn="0"/>
        </p:nvSpPr>
        <p:spPr bwMode="auto">
          <a:xfrm>
            <a:off x="551383" y="2060847"/>
            <a:ext cx="11089339" cy="1107974"/>
          </a:xfrm>
          <a:prstGeom prst="rect">
            <a:avLst/>
          </a:prstGeom>
        </p:spPr>
        <p:txBody>
          <a:bodyPr wrap="square">
            <a:spAutoFit/>
          </a:bodyPr>
          <a:lstStyle/>
          <a:p>
            <a:pPr algn="just">
              <a:lnSpc>
                <a:spcPct val="114999"/>
              </a:lnSpc>
              <a:spcAft>
                <a:spcPts val="1000"/>
              </a:spcAft>
              <a:defRPr/>
            </a:pPr>
            <a:r>
              <a:rPr lang="fr-FR" sz="2900">
                <a:latin typeface="Calibri"/>
                <a:ea typeface="Calibri"/>
                <a:cs typeface="Times New Roman"/>
              </a:rPr>
              <a:t>Il est inutile de sortir les élèves poursuivant leur scolarité dans l’établissement (par exemple, passant de 4e en 3e).</a:t>
            </a:r>
            <a:endParaRPr sz="2900"/>
          </a:p>
        </p:txBody>
      </p:sp>
      <p:pic>
        <p:nvPicPr>
          <p:cNvPr id="1406849069"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1371832014"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6" name="Rectangle 5" hidden="0"/>
          <p:cNvSpPr/>
          <p:nvPr isPhoto="0" userDrawn="0"/>
        </p:nvSpPr>
        <p:spPr bwMode="auto">
          <a:xfrm>
            <a:off x="407367" y="994334"/>
            <a:ext cx="11377264" cy="553998"/>
          </a:xfrm>
          <a:prstGeom prst="rect">
            <a:avLst/>
          </a:prstGeom>
        </p:spPr>
        <p:txBody>
          <a:bodyPr wrap="square">
            <a:spAutoFit/>
          </a:bodyPr>
          <a:lstStyle/>
          <a:p>
            <a:pPr algn="just">
              <a:defRPr/>
            </a:pPr>
            <a:r>
              <a:rPr lang="fr-FR" sz="3000">
                <a:latin typeface="Calibri"/>
                <a:ea typeface="Calibri"/>
                <a:cs typeface="Times New Roman"/>
              </a:rPr>
              <a:t>4 - En résumé, comment sortir un élève lorsqu’il quitte l’établissement ?</a:t>
            </a:r>
            <a:endParaRPr lang="fr-FR" sz="3000"/>
          </a:p>
        </p:txBody>
      </p:sp>
      <p:pic>
        <p:nvPicPr>
          <p:cNvPr id="4" name="Image 3" hidden="0"/>
          <p:cNvPicPr/>
          <p:nvPr isPhoto="0" userDrawn="0"/>
        </p:nvPicPr>
        <p:blipFill>
          <a:blip r:embed="rId3"/>
          <a:stretch/>
        </p:blipFill>
        <p:spPr bwMode="auto">
          <a:xfrm>
            <a:off x="1055439" y="1527591"/>
            <a:ext cx="9865096" cy="5256584"/>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p:txBody>
          <a:bodyPr/>
          <a:lstStyle/>
          <a:p>
            <a:pPr>
              <a:defRPr/>
            </a:pPr>
            <a:r>
              <a:rPr lang="fr-FR"/>
              <a:t>Les étapes du changement d'année</a:t>
            </a:r>
            <a:endParaRPr/>
          </a:p>
        </p:txBody>
      </p:sp>
      <p:pic>
        <p:nvPicPr>
          <p:cNvPr id="297083972"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pic>
        <p:nvPicPr>
          <p:cNvPr id="362125057"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6" name="Rectangle 5" hidden="0"/>
          <p:cNvSpPr/>
          <p:nvPr isPhoto="0" userDrawn="0"/>
        </p:nvSpPr>
        <p:spPr bwMode="auto">
          <a:xfrm>
            <a:off x="983133" y="2164379"/>
            <a:ext cx="10801451" cy="1066835"/>
          </a:xfrm>
          <a:prstGeom prst="rect">
            <a:avLst/>
          </a:prstGeom>
        </p:spPr>
        <p:txBody>
          <a:bodyPr wrap="square">
            <a:spAutoFit/>
          </a:bodyPr>
          <a:lstStyle/>
          <a:p>
            <a:pPr marL="514350" indent="-514350" algn="just">
              <a:buFont typeface="+mj-lt"/>
              <a:buAutoNum type="arabicPeriod"/>
              <a:defRPr/>
            </a:pPr>
            <a:r>
              <a:rPr lang="fr-FR" sz="3200">
                <a:latin typeface="Calibri"/>
                <a:ea typeface="Calibri"/>
                <a:cs typeface="Times New Roman"/>
              </a:rPr>
              <a:t>Se connecter à Nomenclatures ou BEE dans l’</a:t>
            </a:r>
            <a:r>
              <a:rPr lang="fr-FR" sz="3200" b="1">
                <a:latin typeface="Calibri"/>
                <a:ea typeface="Calibri"/>
                <a:cs typeface="Times New Roman"/>
              </a:rPr>
              <a:t>Année en Préparation</a:t>
            </a:r>
            <a:r>
              <a:rPr lang="fr-FR" sz="3200">
                <a:latin typeface="Calibri"/>
                <a:ea typeface="Calibri"/>
                <a:cs typeface="Times New Roman"/>
              </a:rPr>
              <a:t> pour toutes les transactions ci-dessous</a:t>
            </a:r>
            <a:endParaRPr lang="fr-FR" sz="3200"/>
          </a:p>
        </p:txBody>
      </p:sp>
      <p:sp>
        <p:nvSpPr>
          <p:cNvPr id="2" name="Rectangle 1" hidden="0"/>
          <p:cNvSpPr/>
          <p:nvPr isPhoto="0" userDrawn="0"/>
        </p:nvSpPr>
        <p:spPr bwMode="auto">
          <a:xfrm>
            <a:off x="547517" y="796227"/>
            <a:ext cx="11090527" cy="1213130"/>
          </a:xfrm>
          <a:prstGeom prst="rect">
            <a:avLst/>
          </a:prstGeom>
        </p:spPr>
        <p:txBody>
          <a:bodyPr wrap="square">
            <a:spAutoFit/>
          </a:bodyPr>
          <a:lstStyle/>
          <a:p>
            <a:pPr>
              <a:lnSpc>
                <a:spcPct val="114999"/>
              </a:lnSpc>
              <a:spcAft>
                <a:spcPts val="1000"/>
              </a:spcAft>
              <a:defRPr/>
            </a:pPr>
            <a:r>
              <a:rPr lang="fr-FR" sz="3200">
                <a:latin typeface="Calibri"/>
                <a:ea typeface="Calibri"/>
                <a:cs typeface="Times New Roman"/>
              </a:rPr>
              <a:t>Courant mai, lors de la livraison de la version SIECLE de bascule (AA.2.1), où AA représente l’année (ex. : 22 pour 2022), il faut :</a:t>
            </a:r>
            <a:endParaRPr/>
          </a:p>
        </p:txBody>
      </p:sp>
      <p:sp>
        <p:nvSpPr>
          <p:cNvPr id="4" name="Rectangle 3" hidden="0"/>
          <p:cNvSpPr/>
          <p:nvPr isPhoto="0" userDrawn="0"/>
        </p:nvSpPr>
        <p:spPr bwMode="auto">
          <a:xfrm>
            <a:off x="974485" y="3429000"/>
            <a:ext cx="10801235" cy="2529875"/>
          </a:xfrm>
          <a:prstGeom prst="rect">
            <a:avLst/>
          </a:prstGeom>
        </p:spPr>
        <p:txBody>
          <a:bodyPr wrap="square">
            <a:spAutoFit/>
          </a:bodyPr>
          <a:lstStyle/>
          <a:p>
            <a:pPr marL="514350" indent="-514350" algn="just">
              <a:buFont typeface="+mj-lt"/>
              <a:buAutoNum type="arabicPeriod" startAt="2"/>
              <a:defRPr/>
            </a:pPr>
            <a:r>
              <a:rPr lang="fr-FR" sz="3200">
                <a:latin typeface="Calibri"/>
                <a:ea typeface="Calibri"/>
                <a:cs typeface="Times New Roman"/>
              </a:rPr>
              <a:t>Dans l’application "Nomenclatures" : profiler vos nomenclatures pour l’année scolaire suivante (sélection des MEF de l’établissement) en utilisant le menu : (Profilage &gt; Formation &gt; Formations de scolarisation et matières optionnelles de l'établissement (profilage de masse))</a:t>
            </a:r>
            <a:endParaRPr lang="fr-FR" sz="32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4" name="Rectangle 3" hidden="0"/>
          <p:cNvSpPr/>
          <p:nvPr isPhoto="0" userDrawn="0"/>
        </p:nvSpPr>
        <p:spPr bwMode="auto">
          <a:xfrm>
            <a:off x="983133" y="962810"/>
            <a:ext cx="10801523" cy="4709196"/>
          </a:xfrm>
          <a:prstGeom prst="rect">
            <a:avLst/>
          </a:prstGeom>
        </p:spPr>
        <p:txBody>
          <a:bodyPr wrap="square">
            <a:spAutoFit/>
          </a:bodyPr>
          <a:lstStyle/>
          <a:p>
            <a:pPr marL="514350" indent="-514350" algn="just">
              <a:buFont typeface="+mj-lt"/>
              <a:buAutoNum type="arabicPeriod" startAt="3"/>
              <a:defRPr/>
            </a:pPr>
            <a:r>
              <a:rPr lang="fr-FR" sz="2900">
                <a:latin typeface="Calibri"/>
                <a:ea typeface="Calibri"/>
                <a:cs typeface="Times New Roman"/>
              </a:rPr>
              <a:t>Dans l’application Base Elèves Etablissement : constituer la Base Elèves après la recopie des élèves d’une année sur l’autre</a:t>
            </a:r>
            <a:endParaRPr lang="fr-FR" sz="2900">
              <a:latin typeface="Calibri"/>
              <a:ea typeface="Calibri"/>
              <a:cs typeface="Times New Roman"/>
            </a:endParaRPr>
          </a:p>
          <a:p>
            <a:pPr marL="514350" indent="-514350" algn="just">
              <a:buFont typeface="+mj-lt"/>
              <a:buAutoNum type="arabicPeriod" startAt="3"/>
              <a:defRPr/>
            </a:pPr>
            <a:endParaRPr sz="1400"/>
          </a:p>
          <a:p>
            <a:pPr marL="971550" lvl="1" indent="-514350" algn="just">
              <a:buFont typeface="+mj-lt"/>
              <a:buAutoNum type="alphaLcParenR"/>
              <a:defRPr/>
            </a:pPr>
            <a:r>
              <a:rPr lang="fr-FR" sz="2900">
                <a:latin typeface="Calibri"/>
                <a:ea typeface="Calibri"/>
                <a:cs typeface="Times New Roman"/>
              </a:rPr>
              <a:t>Les entrées dans l’établissement</a:t>
            </a:r>
            <a:endParaRPr sz="2900"/>
          </a:p>
          <a:p>
            <a:pPr lvl="2" algn="just">
              <a:defRPr/>
            </a:pPr>
            <a:endParaRPr sz="1400">
              <a:latin typeface="Calibri"/>
              <a:ea typeface="Calibri"/>
              <a:cs typeface="Times New Roman"/>
            </a:endParaRPr>
          </a:p>
          <a:p>
            <a:pPr marL="1371600" lvl="2" indent="-457200" algn="just">
              <a:buFont typeface="Arial"/>
              <a:buChar char="•"/>
              <a:defRPr/>
            </a:pPr>
            <a:r>
              <a:rPr lang="fr-FR" sz="2900">
                <a:latin typeface="Calibri"/>
                <a:ea typeface="Calibri"/>
                <a:cs typeface="Times New Roman"/>
              </a:rPr>
              <a:t>Créer les nouveaux élèves (menu Fiches élèves, puis Recherche et mise à jour)</a:t>
            </a:r>
            <a:endParaRPr sz="2900"/>
          </a:p>
          <a:p>
            <a:pPr marL="514350" indent="-514350" algn="just">
              <a:buFont typeface="+mj-lt"/>
              <a:buAutoNum type="arabicPeriod" startAt="3"/>
              <a:defRPr/>
            </a:pPr>
            <a:endParaRPr sz="2900">
              <a:latin typeface="Calibri"/>
              <a:ea typeface="Calibri"/>
              <a:cs typeface="Times New Roman"/>
            </a:endParaRPr>
          </a:p>
          <a:p>
            <a:pPr marL="971550" lvl="1" indent="-514350" algn="just">
              <a:buFont typeface="+mj-lt"/>
              <a:buAutoNum type="alphaLcParenR" startAt="2"/>
              <a:defRPr/>
            </a:pPr>
            <a:r>
              <a:rPr lang="fr-FR" sz="2900">
                <a:latin typeface="Calibri"/>
                <a:ea typeface="Calibri"/>
                <a:cs typeface="Times New Roman"/>
              </a:rPr>
              <a:t>Les mises à jour et modifications de fiches élèves</a:t>
            </a:r>
            <a:endParaRPr sz="2900"/>
          </a:p>
          <a:p>
            <a:pPr marL="514350" indent="-514350" algn="just">
              <a:buFont typeface="+mj-lt"/>
              <a:buAutoNum type="alphaLcParenR" startAt="2"/>
              <a:defRPr/>
            </a:pPr>
            <a:endParaRPr sz="1400">
              <a:latin typeface="Calibri"/>
              <a:ea typeface="Calibri"/>
              <a:cs typeface="Times New Roman"/>
            </a:endParaRPr>
          </a:p>
          <a:p>
            <a:pPr marL="1371600" lvl="2" indent="-457200" algn="just">
              <a:buFont typeface="Arial"/>
              <a:buChar char="•"/>
              <a:defRPr/>
            </a:pPr>
            <a:r>
              <a:rPr lang="fr-FR" sz="2900">
                <a:latin typeface="Calibri"/>
                <a:ea typeface="Calibri"/>
                <a:cs typeface="Times New Roman"/>
              </a:rPr>
              <a:t>Attribuer un MEF à chaque élève/jeune (menu Affectation, puis MEF)</a:t>
            </a:r>
            <a:endParaRPr sz="2900"/>
          </a:p>
        </p:txBody>
      </p:sp>
      <p:pic>
        <p:nvPicPr>
          <p:cNvPr id="1766758220"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6" name="Rectangle 5" hidden="0"/>
          <p:cNvSpPr/>
          <p:nvPr isPhoto="0" userDrawn="0"/>
        </p:nvSpPr>
        <p:spPr bwMode="auto">
          <a:xfrm>
            <a:off x="983133" y="548679"/>
            <a:ext cx="10801343" cy="5608355"/>
          </a:xfrm>
          <a:prstGeom prst="rect">
            <a:avLst/>
          </a:prstGeom>
        </p:spPr>
        <p:txBody>
          <a:bodyPr wrap="square">
            <a:spAutoFit/>
          </a:bodyPr>
          <a:lstStyle/>
          <a:p>
            <a:pPr marR="0" lvl="4" algn="just" defTabSz="914400">
              <a:lnSpc>
                <a:spcPct val="100000"/>
              </a:lnSpc>
              <a:spcBef>
                <a:spcPts val="0"/>
              </a:spcBef>
              <a:spcAft>
                <a:spcPts val="0"/>
              </a:spcAft>
              <a:buClrTx/>
              <a:buSzTx/>
              <a:defRPr/>
            </a:pPr>
            <a:endParaRPr lang="fr-FR" sz="3200" b="0" i="0" u="none" strike="noStrike" cap="none" spc="0">
              <a:ln>
                <a:noFill/>
              </a:ln>
              <a:solidFill>
                <a:prstClr val="black"/>
              </a:solidFill>
              <a:latin typeface="Calibri"/>
              <a:ea typeface="Calibri"/>
              <a:cs typeface="Times New Roman"/>
            </a:endParaRPr>
          </a:p>
          <a:p>
            <a:pPr marL="914400" lvl="1" indent="-457200" algn="just">
              <a:buFont typeface="Arial"/>
              <a:buChar char="•"/>
              <a:defRPr/>
            </a:pPr>
            <a:r>
              <a:rPr lang="fr-FR" sz="2900" b="0" i="0" u="none" strike="noStrike" cap="none" spc="0">
                <a:ln>
                  <a:noFill/>
                </a:ln>
                <a:solidFill>
                  <a:prstClr val="black"/>
                </a:solidFill>
                <a:latin typeface="Calibri"/>
                <a:ea typeface="Calibri"/>
                <a:cs typeface="Times New Roman"/>
              </a:rPr>
              <a:t>Vérifier les responsables et supprimer les doublons le cas échéant (menu Fiches élèves, puis Doublons responsables)</a:t>
            </a:r>
            <a:endParaRPr sz="2900"/>
          </a:p>
          <a:p>
            <a:pPr lvl="1" algn="just">
              <a:defRPr/>
            </a:pPr>
            <a:endParaRPr sz="1400" b="0" i="0" u="none" strike="noStrike" cap="none" spc="0">
              <a:ln>
                <a:noFill/>
              </a:ln>
              <a:solidFill>
                <a:prstClr val="black"/>
              </a:solidFill>
              <a:latin typeface="Calibri"/>
              <a:ea typeface="Calibri"/>
              <a:cs typeface="Times New Roman"/>
            </a:endParaRPr>
          </a:p>
          <a:p>
            <a:pPr marL="914400" lvl="1" indent="-457200" algn="just">
              <a:buFont typeface="Arial"/>
              <a:buChar char="•"/>
              <a:defRPr/>
            </a:pPr>
            <a:r>
              <a:rPr lang="fr-FR" sz="2900" b="0" i="0" u="none" strike="noStrike" cap="none" spc="0">
                <a:ln>
                  <a:noFill/>
                </a:ln>
                <a:solidFill>
                  <a:prstClr val="black"/>
                </a:solidFill>
                <a:latin typeface="Calibri"/>
                <a:ea typeface="Calibri"/>
                <a:cs typeface="Times New Roman"/>
              </a:rPr>
              <a:t>Supprimer des fiches élèves le cas échéant (menu Fiches élèves, puis Suppression)</a:t>
            </a:r>
            <a:endParaRPr sz="2900"/>
          </a:p>
          <a:p>
            <a:pPr marL="514350" indent="-514350" algn="just">
              <a:buFont typeface="+mj-lt"/>
              <a:buAutoNum type="arabicPeriod" startAt="3"/>
              <a:defRPr/>
            </a:pPr>
            <a:endParaRPr lang="fr-FR" sz="3200">
              <a:latin typeface="Calibri"/>
              <a:ea typeface="Calibri"/>
              <a:cs typeface="Times New Roman"/>
            </a:endParaRPr>
          </a:p>
          <a:p>
            <a:pPr marL="971550" lvl="1" indent="-514350" algn="just">
              <a:buFont typeface="+mj-lt"/>
              <a:buAutoNum type="alphaLcParenR" startAt="3"/>
              <a:defRPr/>
            </a:pPr>
            <a:r>
              <a:rPr lang="fr-FR" sz="2900">
                <a:latin typeface="Calibri"/>
                <a:ea typeface="Calibri"/>
                <a:cs typeface="Times New Roman"/>
              </a:rPr>
              <a:t>Les Sorties</a:t>
            </a:r>
            <a:endParaRPr sz="2900"/>
          </a:p>
          <a:p>
            <a:pPr lvl="1" algn="just">
              <a:defRPr/>
            </a:pPr>
            <a:endParaRPr sz="1400">
              <a:solidFill>
                <a:prstClr val="black"/>
              </a:solidFill>
              <a:latin typeface="Calibri"/>
              <a:ea typeface="Calibri"/>
              <a:cs typeface="Times New Roman"/>
            </a:endParaRPr>
          </a:p>
          <a:p>
            <a:pPr marL="914400" lvl="1" indent="-457200" algn="just">
              <a:buFont typeface="Arial"/>
              <a:buChar char="•"/>
              <a:defRPr/>
            </a:pPr>
            <a:r>
              <a:rPr lang="fr-FR" sz="2900">
                <a:solidFill>
                  <a:prstClr val="black"/>
                </a:solidFill>
                <a:latin typeface="Calibri"/>
                <a:ea typeface="Calibri"/>
                <a:cs typeface="Times New Roman"/>
              </a:rPr>
              <a:t>Vérifier les dates de sortie</a:t>
            </a:r>
            <a:endParaRPr sz="2900">
              <a:latin typeface="Calibri"/>
              <a:ea typeface="Calibri"/>
              <a:cs typeface="Times New Roman"/>
            </a:endParaRPr>
          </a:p>
          <a:p>
            <a:pPr lvl="1" algn="just">
              <a:defRPr/>
            </a:pPr>
            <a:endParaRPr lang="fr-FR" sz="3200">
              <a:latin typeface="Calibri"/>
              <a:ea typeface="Calibri"/>
              <a:cs typeface="Times New Roman"/>
            </a:endParaRPr>
          </a:p>
          <a:p>
            <a:pPr lvl="1" algn="just">
              <a:defRPr/>
            </a:pPr>
            <a:endParaRPr lang="fr-FR" sz="3200">
              <a:latin typeface="Calibri"/>
              <a:ea typeface="Calibri"/>
              <a:cs typeface="Times New Roman"/>
            </a:endParaRPr>
          </a:p>
          <a:p>
            <a:pPr lvl="1" algn="just">
              <a:defRPr/>
            </a:pPr>
            <a:endParaRPr lang="fr-FR" sz="3200" b="0" i="0" u="none" strike="noStrike" cap="none" spc="0">
              <a:ln>
                <a:noFill/>
              </a:ln>
              <a:solidFill>
                <a:prstClr val="black"/>
              </a:solidFill>
              <a:latin typeface="Calibri"/>
              <a:ea typeface="Calibri"/>
              <a:cs typeface="Times New Roman"/>
            </a:endParaRPr>
          </a:p>
        </p:txBody>
      </p:sp>
      <p:pic>
        <p:nvPicPr>
          <p:cNvPr id="1233496447"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pic>
        <p:nvPicPr>
          <p:cNvPr id="644879679" name="Image 2" hidden="0"/>
          <p:cNvPicPr>
            <a:picLocks noChangeAspect="1"/>
          </p:cNvPicPr>
          <p:nvPr isPhoto="0" userDrawn="0"/>
        </p:nvPicPr>
        <p:blipFill>
          <a:blip r:embed="rId2"/>
          <a:stretch/>
        </p:blipFill>
        <p:spPr bwMode="auto">
          <a:xfrm>
            <a:off x="47327" y="40908"/>
            <a:ext cx="1656183" cy="1045191"/>
          </a:xfrm>
          <a:prstGeom prst="rect">
            <a:avLst/>
          </a:prstGeom>
        </p:spPr>
      </p:pic>
      <p:sp>
        <p:nvSpPr>
          <p:cNvPr id="4" name="Rectangle 3" hidden="0"/>
          <p:cNvSpPr/>
          <p:nvPr isPhoto="0" userDrawn="0"/>
        </p:nvSpPr>
        <p:spPr bwMode="auto">
          <a:xfrm>
            <a:off x="983133" y="900690"/>
            <a:ext cx="10801307" cy="3611915"/>
          </a:xfrm>
          <a:prstGeom prst="rect">
            <a:avLst/>
          </a:prstGeom>
        </p:spPr>
        <p:txBody>
          <a:bodyPr wrap="square">
            <a:spAutoFit/>
          </a:bodyPr>
          <a:lstStyle/>
          <a:p>
            <a:pPr marL="514350" indent="-514350" algn="just">
              <a:buFont typeface="+mj-lt"/>
              <a:buAutoNum type="arabicPeriod" startAt="4"/>
              <a:defRPr/>
            </a:pPr>
            <a:r>
              <a:rPr lang="fr-FR" sz="2900">
                <a:latin typeface="Calibri"/>
                <a:ea typeface="Calibri"/>
                <a:cs typeface="Times New Roman"/>
              </a:rPr>
              <a:t>Application Base Elèves Etablissement : les échanges pour l’immatriculation</a:t>
            </a:r>
            <a:endParaRPr sz="2900"/>
          </a:p>
          <a:p>
            <a:pPr lvl="2" algn="just">
              <a:defRPr/>
            </a:pPr>
            <a:endParaRPr sz="1400">
              <a:latin typeface="Calibri"/>
              <a:ea typeface="Calibri"/>
              <a:cs typeface="Times New Roman"/>
            </a:endParaRPr>
          </a:p>
          <a:p>
            <a:pPr marL="1371600" lvl="2" indent="-457200" algn="just">
              <a:buFont typeface="Arial"/>
              <a:buChar char="•"/>
              <a:defRPr/>
            </a:pPr>
            <a:r>
              <a:rPr lang="fr-FR" sz="2900">
                <a:latin typeface="Calibri"/>
                <a:ea typeface="Calibri"/>
                <a:cs typeface="Times New Roman"/>
              </a:rPr>
              <a:t>Contrôler les élèves bloquants depuis le tableau de Bord, et compléter les fiches élèves le cas échéant</a:t>
            </a:r>
            <a:endParaRPr sz="2900"/>
          </a:p>
          <a:p>
            <a:pPr marL="1371600" lvl="2" indent="-457200" algn="just">
              <a:buFont typeface="Arial"/>
              <a:buChar char="•"/>
              <a:defRPr/>
            </a:pPr>
            <a:endParaRPr sz="1400">
              <a:latin typeface="Calibri"/>
              <a:ea typeface="Calibri"/>
              <a:cs typeface="Times New Roman"/>
            </a:endParaRPr>
          </a:p>
          <a:p>
            <a:pPr marL="1371600" lvl="2" indent="-457200" algn="just">
              <a:buFont typeface="Arial"/>
              <a:buChar char="•"/>
              <a:defRPr/>
            </a:pPr>
            <a:r>
              <a:rPr lang="fr-FR" sz="2900">
                <a:latin typeface="Calibri"/>
                <a:ea typeface="Calibri"/>
                <a:cs typeface="Times New Roman"/>
              </a:rPr>
              <a:t>Vérifier les échanges avec les services statistiques académiques le cas échéant (menu Tableau de bord, puis Signalements académiques).</a:t>
            </a:r>
            <a:endParaRPr sz="29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Rectangle 3" hidden="0"/>
          <p:cNvSpPr/>
          <p:nvPr isPhoto="0" userDrawn="0"/>
        </p:nvSpPr>
        <p:spPr bwMode="auto">
          <a:xfrm>
            <a:off x="553276" y="1231711"/>
            <a:ext cx="11343861" cy="2890663"/>
          </a:xfrm>
          <a:prstGeom prst="rect">
            <a:avLst/>
          </a:prstGeom>
        </p:spPr>
        <p:txBody>
          <a:bodyPr wrap="square">
            <a:spAutoFit/>
          </a:bodyPr>
          <a:lstStyle/>
          <a:p>
            <a:pPr algn="just">
              <a:lnSpc>
                <a:spcPct val="114999"/>
              </a:lnSpc>
              <a:spcAft>
                <a:spcPts val="1000"/>
              </a:spcAft>
              <a:defRPr/>
            </a:pPr>
            <a:r>
              <a:rPr lang="fr-FR" sz="3200">
                <a:latin typeface="Calibri"/>
                <a:ea typeface="Calibri"/>
                <a:cs typeface="Calibri"/>
              </a:rPr>
              <a:t>Les chefs d’établissement du privé hors contrat et les DASEN (Directeur Académique des Services de l’Éducation Nationale) ont ainsi accès à la base élèves et au module Nomenclatures de Siècle, qui permet de sélectionner les formations suivies, ainsi que les établissements d‘origine et d’accueil des élèves/jeunes.</a:t>
            </a:r>
            <a:endParaRPr lang="fr-FR" sz="3200">
              <a:latin typeface="Calibri"/>
              <a:ea typeface="Calibri"/>
              <a:cs typeface="Times New Roman"/>
            </a:endParaRPr>
          </a:p>
        </p:txBody>
      </p:sp>
      <p:pic>
        <p:nvPicPr>
          <p:cNvPr id="876159690"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3" name="Espace réservé du contenu 2" hidden="0"/>
          <p:cNvSpPr>
            <a:spLocks noGrp="1"/>
          </p:cNvSpPr>
          <p:nvPr isPhoto="0" userDrawn="0">
            <p:ph idx="1" hasCustomPrompt="0"/>
          </p:nvPr>
        </p:nvSpPr>
        <p:spPr bwMode="auto">
          <a:xfrm flipH="0" flipV="0">
            <a:off x="838198" y="1146312"/>
            <a:ext cx="10515600" cy="5283061"/>
          </a:xfrm>
        </p:spPr>
        <p:txBody>
          <a:bodyPr vertOverflow="overflow" horzOverflow="clip" vert="horz" wrap="square" lIns="91440" tIns="45720" rIns="91440" bIns="45720" numCol="1" spcCol="0" rtlCol="0" fromWordArt="0" anchor="t" anchorCtr="0" forceAA="0" upright="0" compatLnSpc="0">
            <a:normAutofit fontScale="95000" lnSpcReduction="1000"/>
          </a:bodyPr>
          <a:lstStyle/>
          <a:p>
            <a:pPr marL="0" indent="0" algn="just">
              <a:lnSpc>
                <a:spcPct val="114999"/>
              </a:lnSpc>
              <a:spcAft>
                <a:spcPts val="1000"/>
              </a:spcAft>
              <a:buNone/>
              <a:defRPr/>
            </a:pPr>
            <a:r>
              <a:rPr lang="fr-FR" sz="3200">
                <a:latin typeface="Calibri"/>
                <a:ea typeface="Calibri"/>
                <a:cs typeface="Times New Roman"/>
              </a:rPr>
              <a:t>Avant de procéder à la création d’une fiche élève dans la base élèves, plusieurs opérations doivent être réalisées en académie, par les équipes d’assistance et les services statistiques. Ces opérations consistent à mettre en place une politique d’habilitation pour autoriser l’accès des applications BEE et Nomenclatures aux utilisateurs concernés, à héberger les établissements dans SIECLE (EPHC et DSDEN) et à profiler puis diffuser les formations suivies (MEF) vers les établissements.</a:t>
            </a:r>
            <a:endParaRPr sz="3200"/>
          </a:p>
          <a:p>
            <a:pPr marL="0" indent="0">
              <a:buNone/>
              <a:defRPr/>
            </a:pPr>
            <a:endParaRPr lang="fr-FR"/>
          </a:p>
        </p:txBody>
      </p:sp>
      <p:pic>
        <p:nvPicPr>
          <p:cNvPr id="107761183"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3" name="Espace réservé du contenu 2" hidden="0"/>
          <p:cNvSpPr>
            <a:spLocks noGrp="1"/>
          </p:cNvSpPr>
          <p:nvPr isPhoto="0" userDrawn="0">
            <p:ph idx="1" hasCustomPrompt="0"/>
          </p:nvPr>
        </p:nvSpPr>
        <p:spPr bwMode="auto">
          <a:xfrm flipH="0" flipV="0">
            <a:off x="788503" y="1128642"/>
            <a:ext cx="10515600" cy="5280025"/>
          </a:xfrm>
        </p:spPr>
        <p:txBody>
          <a:bodyPr>
            <a:normAutofit/>
          </a:bodyPr>
          <a:lstStyle/>
          <a:p>
            <a:pPr marL="0" indent="0">
              <a:buNone/>
              <a:defRPr/>
            </a:pPr>
            <a:r>
              <a:rPr lang="fr-FR" sz="3200"/>
              <a:t>Ces opérations étant réalisées, les établissements peuvent ensuite procéder aux actions suivantes dans l’ordre indiqué :</a:t>
            </a:r>
            <a:endParaRPr/>
          </a:p>
          <a:p>
            <a:pPr marL="1428750" lvl="2" indent="-514350">
              <a:buFont typeface="+mj-lt"/>
              <a:buAutoNum type="arabicParenR"/>
              <a:defRPr/>
            </a:pPr>
            <a:r>
              <a:rPr lang="fr-FR" sz="3200"/>
              <a:t>Profilage des MEF de l’établissement,</a:t>
            </a:r>
            <a:endParaRPr/>
          </a:p>
          <a:p>
            <a:pPr marL="1428750" lvl="2" indent="-514350">
              <a:buFont typeface="+mj-lt"/>
              <a:buAutoNum type="arabicParenR"/>
              <a:defRPr/>
            </a:pPr>
            <a:r>
              <a:rPr lang="fr-FR" sz="3200"/>
              <a:t>Création de la fiche élève.</a:t>
            </a:r>
            <a:endParaRPr/>
          </a:p>
          <a:p>
            <a:pPr marL="0" indent="0">
              <a:buNone/>
              <a:defRPr/>
            </a:pPr>
            <a:endParaRPr lang="fr-FR" sz="4000"/>
          </a:p>
          <a:p>
            <a:pPr marL="0" indent="0" algn="just">
              <a:buNone/>
              <a:defRPr/>
            </a:pPr>
            <a:r>
              <a:rPr lang="fr-FR" sz="3200"/>
              <a:t>Pour réaliser ses deux actions, il faudra se connecter au portail ARENA.</a:t>
            </a:r>
            <a:endParaRPr/>
          </a:p>
          <a:p>
            <a:pPr marL="914400" lvl="2" indent="0">
              <a:buNone/>
              <a:defRPr/>
            </a:pPr>
            <a:endParaRPr lang="fr-FR" sz="3200"/>
          </a:p>
          <a:p>
            <a:pPr marL="0" indent="0">
              <a:buNone/>
              <a:defRPr/>
            </a:pPr>
            <a:r>
              <a:rPr lang="fr-FR" sz="3200"/>
              <a:t>	</a:t>
            </a:r>
            <a:endParaRPr/>
          </a:p>
        </p:txBody>
      </p:sp>
      <p:pic>
        <p:nvPicPr>
          <p:cNvPr id="1595404455"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re 1" hidden="0"/>
          <p:cNvSpPr>
            <a:spLocks noGrp="1"/>
          </p:cNvSpPr>
          <p:nvPr isPhoto="0" userDrawn="0">
            <p:ph type="ctrTitle" hasCustomPrompt="0"/>
          </p:nvPr>
        </p:nvSpPr>
        <p:spPr bwMode="auto"/>
        <p:txBody>
          <a:bodyPr/>
          <a:lstStyle/>
          <a:p>
            <a:pPr>
              <a:defRPr/>
            </a:pPr>
            <a:r>
              <a:rPr lang="fr-FR"/>
              <a:t>Nomenclatures</a:t>
            </a:r>
            <a:endParaRPr/>
          </a:p>
        </p:txBody>
      </p:sp>
      <p:pic>
        <p:nvPicPr>
          <p:cNvPr id="1367709445" name="Image 2" hidden="0"/>
          <p:cNvPicPr>
            <a:picLocks noChangeAspect="1"/>
          </p:cNvPicPr>
          <p:nvPr isPhoto="0" userDrawn="0"/>
        </p:nvPicPr>
        <p:blipFill>
          <a:blip r:embed="rId2"/>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1522393414" name="Image 2" hidden="0"/>
          <p:cNvPicPr>
            <a:picLocks noChangeAspect="1"/>
          </p:cNvPicPr>
          <p:nvPr isPhoto="0" userDrawn="0"/>
        </p:nvPicPr>
        <p:blipFill>
          <a:blip r:embed="rId2"/>
          <a:stretch/>
        </p:blipFill>
        <p:spPr bwMode="auto">
          <a:xfrm>
            <a:off x="47327" y="40908"/>
            <a:ext cx="1656183" cy="1045191"/>
          </a:xfrm>
          <a:prstGeom prst="rect">
            <a:avLst/>
          </a:prstGeom>
        </p:spPr>
      </p:pic>
      <p:pic>
        <p:nvPicPr>
          <p:cNvPr id="323907378" name="Image 2" hidden="0"/>
          <p:cNvPicPr>
            <a:picLocks noChangeAspect="1"/>
          </p:cNvPicPr>
          <p:nvPr isPhoto="0" userDrawn="0"/>
        </p:nvPicPr>
        <p:blipFill>
          <a:blip r:embed="rId3"/>
          <a:stretch/>
        </p:blipFill>
        <p:spPr bwMode="auto">
          <a:xfrm>
            <a:off x="827894" y="739912"/>
            <a:ext cx="10543915" cy="5584523"/>
          </a:xfrm>
          <a:prstGeom prst="rect">
            <a:avLst/>
          </a:prstGeom>
        </p:spPr>
      </p:pic>
      <p:sp>
        <p:nvSpPr>
          <p:cNvPr id="1037088450" name="Espace réservé du contenu 2" hidden="0"/>
          <p:cNvSpPr txBox="1"/>
          <p:nvPr isPhoto="0" userDrawn="0"/>
        </p:nvSpPr>
        <p:spPr bwMode="auto">
          <a:xfrm>
            <a:off x="4901706" y="5879841"/>
            <a:ext cx="2920799" cy="714376"/>
          </a:xfrm>
          <a:prstGeom prst="rect">
            <a:avLst/>
          </a:prstGeom>
        </p:spPr>
        <p:txBody>
          <a:bodyPr vert="horz" lIns="91440" tIns="45720" rIns="91440" bIns="45720" rtlCol="0">
            <a:normAutofit/>
          </a:bodyPr>
          <a:lstStyle>
            <a:lvl1pPr marL="228600" indent="-228600" algn="l" defTabSz="914400">
              <a:lnSpc>
                <a:spcPct val="90000"/>
              </a:lnSpc>
              <a:spcBef>
                <a:spcPts val="999"/>
              </a:spcBef>
              <a:buFont typeface="Arial"/>
              <a:buChar char="•"/>
              <a:defRPr sz="2800">
                <a:solidFill>
                  <a:schemeClr val="tx1"/>
                </a:solidFill>
                <a:latin typeface="+mn-lt"/>
                <a:ea typeface="+mn-ea"/>
                <a:cs typeface="+mn-cs"/>
              </a:defRPr>
            </a:lvl1pPr>
            <a:lvl2pPr marL="685800" indent="-228600" algn="l" defTabSz="914400">
              <a:lnSpc>
                <a:spcPct val="90000"/>
              </a:lnSpc>
              <a:spcBef>
                <a:spcPts val="499"/>
              </a:spcBef>
              <a:buFont typeface="Arial"/>
              <a:buChar char="•"/>
              <a:defRPr sz="2400">
                <a:solidFill>
                  <a:schemeClr val="tx1"/>
                </a:solidFill>
                <a:latin typeface="+mn-lt"/>
                <a:ea typeface="+mn-ea"/>
                <a:cs typeface="+mn-cs"/>
              </a:defRPr>
            </a:lvl2pPr>
            <a:lvl3pPr marL="1143000" indent="-228600" algn="l" defTabSz="914400">
              <a:lnSpc>
                <a:spcPct val="90000"/>
              </a:lnSpc>
              <a:spcBef>
                <a:spcPts val="499"/>
              </a:spcBef>
              <a:buFont typeface="Arial"/>
              <a:buChar char="•"/>
              <a:defRPr sz="2000">
                <a:solidFill>
                  <a:schemeClr val="tx1"/>
                </a:solidFill>
                <a:latin typeface="+mn-lt"/>
                <a:ea typeface="+mn-ea"/>
                <a:cs typeface="+mn-cs"/>
              </a:defRPr>
            </a:lvl3pPr>
            <a:lvl4pPr marL="1600200" indent="-228600" algn="l" defTabSz="914400">
              <a:lnSpc>
                <a:spcPct val="90000"/>
              </a:lnSpc>
              <a:spcBef>
                <a:spcPts val="499"/>
              </a:spcBef>
              <a:buFont typeface="Arial"/>
              <a:buChar char="•"/>
              <a:defRPr sz="1800">
                <a:solidFill>
                  <a:schemeClr val="tx1"/>
                </a:solidFill>
                <a:latin typeface="+mn-lt"/>
                <a:ea typeface="+mn-ea"/>
                <a:cs typeface="+mn-cs"/>
              </a:defRPr>
            </a:lvl4pPr>
            <a:lvl5pPr marL="2057400" indent="-228600" algn="l" defTabSz="914400">
              <a:lnSpc>
                <a:spcPct val="90000"/>
              </a:lnSpc>
              <a:spcBef>
                <a:spcPts val="499"/>
              </a:spcBef>
              <a:buFont typeface="Arial"/>
              <a:buChar char="•"/>
              <a:defRPr sz="1800">
                <a:solidFill>
                  <a:schemeClr val="tx1"/>
                </a:solidFill>
                <a:latin typeface="+mn-lt"/>
                <a:ea typeface="+mn-ea"/>
                <a:cs typeface="+mn-cs"/>
              </a:defRPr>
            </a:lvl5pPr>
            <a:lvl6pPr marL="2514599" indent="-228600" algn="l" defTabSz="914400">
              <a:lnSpc>
                <a:spcPct val="90000"/>
              </a:lnSpc>
              <a:spcBef>
                <a:spcPts val="499"/>
              </a:spcBef>
              <a:buFont typeface="Arial"/>
              <a:buChar char="•"/>
              <a:defRPr sz="1800">
                <a:solidFill>
                  <a:schemeClr val="tx1"/>
                </a:solidFill>
                <a:latin typeface="+mn-lt"/>
                <a:ea typeface="+mn-ea"/>
                <a:cs typeface="+mn-cs"/>
              </a:defRPr>
            </a:lvl6pPr>
            <a:lvl7pPr marL="2971800" indent="-228600" algn="l" defTabSz="914400">
              <a:lnSpc>
                <a:spcPct val="90000"/>
              </a:lnSpc>
              <a:spcBef>
                <a:spcPts val="499"/>
              </a:spcBef>
              <a:buFont typeface="Arial"/>
              <a:buChar char="•"/>
              <a:defRPr sz="1800">
                <a:solidFill>
                  <a:schemeClr val="tx1"/>
                </a:solidFill>
                <a:latin typeface="+mn-lt"/>
                <a:ea typeface="+mn-ea"/>
                <a:cs typeface="+mn-cs"/>
              </a:defRPr>
            </a:lvl7pPr>
            <a:lvl8pPr marL="3429000" indent="-228600" algn="l" defTabSz="914400">
              <a:lnSpc>
                <a:spcPct val="90000"/>
              </a:lnSpc>
              <a:spcBef>
                <a:spcPts val="499"/>
              </a:spcBef>
              <a:buFont typeface="Arial"/>
              <a:buChar char="•"/>
              <a:defRPr sz="1800">
                <a:solidFill>
                  <a:schemeClr val="tx1"/>
                </a:solidFill>
                <a:latin typeface="+mn-lt"/>
                <a:ea typeface="+mn-ea"/>
                <a:cs typeface="+mn-cs"/>
              </a:defRPr>
            </a:lvl8pPr>
            <a:lvl9pPr marL="3886200" indent="-228600" algn="l" defTabSz="914400">
              <a:lnSpc>
                <a:spcPct val="90000"/>
              </a:lnSpc>
              <a:spcBef>
                <a:spcPts val="499"/>
              </a:spcBef>
              <a:buFont typeface="Arial"/>
              <a:buChar char="•"/>
              <a:defRPr sz="1800">
                <a:solidFill>
                  <a:schemeClr val="tx1"/>
                </a:solidFill>
                <a:latin typeface="+mn-lt"/>
                <a:ea typeface="+mn-ea"/>
                <a:cs typeface="+mn-cs"/>
              </a:defRPr>
            </a:lvl9pPr>
          </a:lstStyle>
          <a:p>
            <a:pPr marL="0" indent="0">
              <a:buFont typeface="Arial"/>
              <a:buNone/>
              <a:defRPr/>
            </a:pPr>
            <a:r>
              <a:rPr lang="fr-FR" sz="3200"/>
              <a:t>Cliquez sur  </a:t>
            </a:r>
            <a:endParaRPr/>
          </a:p>
        </p:txBody>
      </p:sp>
      <p:cxnSp>
        <p:nvCxnSpPr>
          <p:cNvPr id="40917225" name="Connecteur en angle 4" hidden="0"/>
          <p:cNvCxnSpPr>
            <a:cxnSpLocks/>
          </p:cNvCxnSpPr>
          <p:nvPr isPhoto="0" userDrawn="0"/>
        </p:nvCxnSpPr>
        <p:spPr bwMode="auto">
          <a:xfrm rot="10799989" flipH="0" flipV="0">
            <a:off x="4562474" y="2619042"/>
            <a:ext cx="4663334" cy="3634333"/>
          </a:xfrm>
          <a:prstGeom prst="bentConnector3">
            <a:avLst>
              <a:gd name="adj1" fmla="val -4945"/>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742118135" name="Image 742118134" hidden="0"/>
          <p:cNvPicPr>
            <a:picLocks noChangeAspect="1"/>
          </p:cNvPicPr>
          <p:nvPr isPhoto="0" userDrawn="0"/>
        </p:nvPicPr>
        <p:blipFill>
          <a:blip r:embed="rId4"/>
          <a:stretch/>
        </p:blipFill>
        <p:spPr bwMode="auto">
          <a:xfrm>
            <a:off x="6870221" y="5902676"/>
            <a:ext cx="2407357" cy="464577"/>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4" name="Image 3" hidden="0"/>
          <p:cNvPicPr/>
          <p:nvPr isPhoto="0" userDrawn="0"/>
        </p:nvPicPr>
        <p:blipFill>
          <a:blip r:embed="rId2"/>
          <a:stretch/>
        </p:blipFill>
        <p:spPr bwMode="auto">
          <a:xfrm>
            <a:off x="672378" y="859990"/>
            <a:ext cx="10923875" cy="3890356"/>
          </a:xfrm>
          <a:prstGeom prst="rect">
            <a:avLst/>
          </a:prstGeom>
          <a:ln>
            <a:solidFill>
              <a:schemeClr val="bg1">
                <a:lumMod val="75000"/>
              </a:schemeClr>
            </a:solidFill>
          </a:ln>
          <a:effectLst>
            <a:outerShdw blurRad="50800" dist="38100" dir="2700000" rotWithShape="0" algn="tl">
              <a:prstClr val="black">
                <a:alpha val="40000"/>
              </a:prstClr>
            </a:outerShdw>
          </a:effectLst>
        </p:spPr>
      </p:pic>
      <p:cxnSp>
        <p:nvCxnSpPr>
          <p:cNvPr id="6" name="Connecteur en angle 5" hidden="0"/>
          <p:cNvCxnSpPr>
            <a:cxnSpLocks/>
          </p:cNvCxnSpPr>
          <p:nvPr isPhoto="0" userDrawn="0"/>
        </p:nvCxnSpPr>
        <p:spPr bwMode="auto">
          <a:xfrm flipH="1" flipV="1">
            <a:off x="1499931" y="1973230"/>
            <a:ext cx="7755252" cy="4066999"/>
          </a:xfrm>
          <a:prstGeom prst="bentConnector3">
            <a:avLst>
              <a:gd name="adj1" fmla="val -2948"/>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Espace réservé du contenu 2" hidden="0"/>
          <p:cNvSpPr txBox="1"/>
          <p:nvPr isPhoto="0" userDrawn="0"/>
        </p:nvSpPr>
        <p:spPr bwMode="auto">
          <a:xfrm>
            <a:off x="7408374" y="5737866"/>
            <a:ext cx="1513141" cy="424809"/>
          </a:xfrm>
          <a:prstGeom prst="rect">
            <a:avLst/>
          </a:prstGeom>
          <a:solidFill>
            <a:schemeClr val="accent1">
              <a:lumMod val="60000"/>
              <a:lumOff val="40000"/>
            </a:schemeClr>
          </a:solidFill>
        </p:spPr>
        <p:txBody>
          <a:bodyPr vert="horz" lIns="91440" tIns="45720" rIns="91440" bIns="45720" rtlCol="0">
            <a:normAutofit fontScale="85000" lnSpcReduction="10000"/>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Font typeface="Arial"/>
              <a:buNone/>
              <a:defRPr/>
            </a:pPr>
            <a:r>
              <a:rPr lang="fr-FR" sz="3200"/>
              <a:t>Profilage </a:t>
            </a:r>
            <a:endParaRPr/>
          </a:p>
        </p:txBody>
      </p:sp>
      <p:sp>
        <p:nvSpPr>
          <p:cNvPr id="10" name="Espace réservé du contenu 2" hidden="0"/>
          <p:cNvSpPr txBox="1"/>
          <p:nvPr isPhoto="0" userDrawn="0"/>
        </p:nvSpPr>
        <p:spPr bwMode="auto">
          <a:xfrm>
            <a:off x="2557207" y="5703906"/>
            <a:ext cx="8663242" cy="714377"/>
          </a:xfrm>
          <a:prstGeom prst="rect">
            <a:avLst/>
          </a:prstGeom>
        </p:spPr>
        <p:txBody>
          <a:bodyPr vert="horz" lIns="91440" tIns="45720" rIns="91440" bIns="45720" rtlCol="0">
            <a:no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Font typeface="Arial"/>
              <a:buNone/>
              <a:defRPr/>
            </a:pPr>
            <a:r>
              <a:rPr lang="fr-FR" sz="3200"/>
              <a:t>Rendez-vous  dans le menu «                »                      </a:t>
            </a:r>
            <a:endParaRPr/>
          </a:p>
        </p:txBody>
      </p:sp>
      <p:pic>
        <p:nvPicPr>
          <p:cNvPr id="809375810" name="Image 2" hidden="0"/>
          <p:cNvPicPr>
            <a:picLocks noChangeAspect="1"/>
          </p:cNvPicPr>
          <p:nvPr isPhoto="0" userDrawn="0"/>
        </p:nvPicPr>
        <p:blipFill>
          <a:blip r:embed="rId3"/>
          <a:stretch/>
        </p:blipFill>
        <p:spPr bwMode="auto">
          <a:xfrm>
            <a:off x="47327" y="40908"/>
            <a:ext cx="1656183" cy="1045191"/>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
  <TotalTime>0</TotalTime>
  <Words>0</Words>
  <Application>ONLYOFFICE/6.4.1.45</Application>
  <DocSecurity>0</DocSecurity>
  <PresentationFormat>Grand écran</PresentationFormat>
  <Paragraphs>0</Paragraphs>
  <Slides>37</Slides>
  <Notes>37</Notes>
  <HiddenSlides>0</HiddenSlides>
  <MMClips>2</MMClips>
  <ScaleCrop>0</ScaleCrop>
  <HeadingPairs>
    <vt:vector size="4" baseType="variant">
      <vt:variant>
        <vt:lpstr>Theme</vt:lpstr>
      </vt:variant>
      <vt:variant>
        <vt:i4>2</vt:i4>
      </vt:variant>
      <vt:variant>
        <vt:lpstr>Slide Titles</vt:lpstr>
      </vt:variant>
      <vt:variant>
        <vt:i4>37</vt:i4>
      </vt:variant>
    </vt:vector>
  </HeadingPairs>
  <TitlesOfParts>
    <vt:vector size="39" baseType="lpstr">
      <vt:lpstr>Theme 1</vt:lpstr>
      <vt:lpstr>Theme 2</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Connexion au Portail ARENA</dc:title>
  <dc:subject/>
  <dc:creator>Gilles Legendre</dc:creator>
  <cp:keywords/>
  <dc:description/>
  <dc:identifier/>
  <dc:language/>
  <cp:lastModifiedBy>Rosine Briffaut</cp:lastModifiedBy>
  <cp:revision>50</cp:revision>
  <dcterms:created xsi:type="dcterms:W3CDTF">2022-04-22T08:02:54Z</dcterms:created>
  <dcterms:modified xsi:type="dcterms:W3CDTF">2022-05-04T16:42:27Z</dcterms:modified>
  <cp:category/>
  <cp:contentStatus/>
  <cp:version/>
</cp:coreProperties>
</file>