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4"/>
  </p:notesMasterIdLst>
  <p:handoutMasterIdLst>
    <p:handoutMasterId r:id="rId15"/>
  </p:handoutMasterIdLst>
  <p:sldIdLst>
    <p:sldId id="326" r:id="rId5"/>
    <p:sldId id="331" r:id="rId6"/>
    <p:sldId id="327" r:id="rId7"/>
    <p:sldId id="328" r:id="rId8"/>
    <p:sldId id="329" r:id="rId9"/>
    <p:sldId id="330" r:id="rId10"/>
    <p:sldId id="319" r:id="rId11"/>
    <p:sldId id="323" r:id="rId12"/>
    <p:sldId id="324" r:id="rId1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STÈRIEL" id="{0B896E98-F45E-4768-8620-EDDF394BE181}">
          <p14:sldIdLst>
            <p14:sldId id="326"/>
            <p14:sldId id="331"/>
            <p14:sldId id="327"/>
            <p14:sldId id="328"/>
            <p14:sldId id="329"/>
            <p14:sldId id="330"/>
          </p14:sldIdLst>
        </p14:section>
        <p14:section name="MÉTHODOLOGIE" id="{EB03BDE6-D677-4574-A7BF-9721F91BDEB8}">
          <p14:sldIdLst>
            <p14:sldId id="319"/>
            <p14:sldId id="323"/>
            <p14:sldId id="32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7" autoAdjust="0"/>
    <p:restoredTop sz="94660" autoAdjust="0"/>
  </p:normalViewPr>
  <p:slideViewPr>
    <p:cSldViewPr showGuides="1">
      <p:cViewPr varScale="1">
        <p:scale>
          <a:sx n="114" d="100"/>
          <a:sy n="114" d="100"/>
        </p:scale>
        <p:origin x="108" y="636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1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2A172-8EE3-43D5-B033-90738B1D3CDD}" type="datetimeFigureOut">
              <a:rPr lang="fr-FR" smtClean="0"/>
              <a:t>09/03/2021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50B35-EA6C-4FC8-8043-F423464654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691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09/03/2021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3919897"/>
            <a:ext cx="3240000" cy="900000"/>
          </a:xfrm>
        </p:spPr>
        <p:txBody>
          <a:bodyPr anchor="b" anchorCtr="0"/>
          <a:lstStyle>
            <a:lvl1pPr>
              <a:defRPr sz="1150" baseline="0">
                <a:latin typeface="Marianne" panose="02000000000000000000" pitchFamily="50" charset="0"/>
              </a:defRPr>
            </a:lvl1pPr>
          </a:lstStyle>
          <a:p>
            <a:r>
              <a:rPr lang="fr-FR" dirty="0" smtClean="0"/>
              <a:t>Intitulé de la direction/service interministérielle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90000"/>
            <a:ext cx="3744416" cy="376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>
                <a:latin typeface="Marianne" panose="02000000000000000000" pitchFamily="50" charset="0"/>
              </a:defRPr>
            </a:lvl1pPr>
          </a:lstStyle>
          <a:p>
            <a:pPr algn="r"/>
            <a:r>
              <a:rPr lang="fr-FR" cap="all" dirty="0" smtClean="0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>
          <a:xfrm>
            <a:off x="395536" y="4803998"/>
            <a:ext cx="5759984" cy="339502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r>
              <a:rPr lang="fr-FR" dirty="0" smtClean="0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latin typeface="Marianne" panose="02000000000000000000" pitchFamily="50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5536" y="2346046"/>
            <a:ext cx="8388464" cy="20772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5536" y="4783500"/>
            <a:ext cx="8388464" cy="90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4692"/>
            <a:ext cx="1948852" cy="196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23528" y="1131590"/>
            <a:ext cx="8460471" cy="504056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03520" y="1896616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893600"/>
            <a:ext cx="2520000" cy="253080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059582"/>
            <a:ext cx="9144000" cy="4084818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23528" y="736200"/>
            <a:ext cx="8440143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>
          <a:xfrm>
            <a:off x="323528" y="4783500"/>
            <a:ext cx="5831992" cy="360000"/>
          </a:xfrm>
        </p:spPr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23528" y="900000"/>
            <a:ext cx="8460471" cy="72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 baseline="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7" y="1836000"/>
            <a:ext cx="2556471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93763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1836000"/>
            <a:ext cx="252000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323528" y="900000"/>
            <a:ext cx="8460471" cy="72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>
          <a:xfrm>
            <a:off x="323528" y="4783500"/>
            <a:ext cx="5831992" cy="360000"/>
          </a:xfrm>
        </p:spPr>
        <p:txBody>
          <a:bodyPr/>
          <a:lstStyle/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323528" y="1836000"/>
            <a:ext cx="8460470" cy="2574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180000"/>
            <a:ext cx="5472000" cy="360000"/>
          </a:xfrm>
        </p:spPr>
        <p:txBody>
          <a:bodyPr/>
          <a:lstStyle>
            <a:lvl1pPr marL="108000" indent="-108000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23528" y="900000"/>
            <a:ext cx="8460471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19602" y="1834885"/>
            <a:ext cx="8424000" cy="257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4783500"/>
            <a:ext cx="117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  <a:latin typeface="Marianne" panose="02000000000000000000" pitchFamily="50" charset="0"/>
              </a:defRPr>
            </a:lvl1pPr>
          </a:lstStyle>
          <a:p>
            <a:pPr algn="r"/>
            <a:r>
              <a:rPr lang="fr-FR" cap="all" dirty="0" smtClean="0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19602" y="4783500"/>
            <a:ext cx="5835918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 smtClean="0"/>
              <a:t>Intitulé de la direction/service =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 baseline="0">
                <a:solidFill>
                  <a:schemeClr val="tx1"/>
                </a:solidFill>
                <a:latin typeface="Marianne" panose="02000000000000000000" pitchFamily="50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19602" y="4783500"/>
            <a:ext cx="8464398" cy="90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344"/>
            <a:ext cx="864096" cy="8694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798" r:id="rId6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50" b="1" kern="1200" baseline="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252000" indent="-720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43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612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828000" indent="-7200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Service communication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429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Guide d’utilisation de la nouvelle</a:t>
            </a:r>
          </a:p>
          <a:p>
            <a:r>
              <a:rPr lang="fr-FR" dirty="0" smtClean="0"/>
              <a:t>Charte graphique de l’État</a:t>
            </a:r>
            <a:endParaRPr lang="fr-FR" dirty="0"/>
          </a:p>
          <a:p>
            <a:pPr lvl="1"/>
            <a:r>
              <a:rPr lang="fr-FR" dirty="0" smtClean="0"/>
              <a:t>Pour l’académie de Dijon et les DSDEN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>
              <a:buAutoNum type="arabicPeriod" startAt="2"/>
            </a:pPr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Font typeface="+mj-lt"/>
              <a:buAutoNum type="arabicPeriod" startAt="4"/>
            </a:pPr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  <a:p>
            <a:pPr lvl="1"/>
            <a:r>
              <a:rPr lang="fr-FR" dirty="0"/>
              <a:t>Sous-titre de partie</a:t>
            </a:r>
          </a:p>
        </p:txBody>
      </p:sp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02/07/2020</a:t>
            </a:r>
            <a:endParaRPr lang="fr-FR" cap="all" dirty="0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Service communication</a:t>
            </a:r>
            <a:endParaRPr lang="fr-FR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785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945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 </a:t>
            </a:r>
            <a:r>
              <a:rPr lang="fr-FR" dirty="0" err="1"/>
              <a:t>consectetur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diam </a:t>
            </a:r>
            <a:r>
              <a:rPr lang="fr-FR" dirty="0" err="1"/>
              <a:t>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r>
              <a:rPr lang="fr-FR" dirty="0"/>
              <a:t> </a:t>
            </a:r>
            <a:r>
              <a:rPr lang="fr-FR" dirty="0" err="1"/>
              <a:t>tincidunt</a:t>
            </a:r>
            <a:r>
              <a:rPr lang="fr-FR" dirty="0"/>
              <a:t> ut </a:t>
            </a:r>
            <a:r>
              <a:rPr lang="fr-FR" dirty="0" err="1"/>
              <a:t>laoreet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aliquam</a:t>
            </a:r>
            <a:r>
              <a:rPr lang="fr-FR" dirty="0"/>
              <a:t> erat </a:t>
            </a:r>
            <a:r>
              <a:rPr lang="fr-FR" dirty="0" err="1"/>
              <a:t>volutpat</a:t>
            </a:r>
            <a:r>
              <a:rPr lang="fr-FR" dirty="0"/>
              <a:t>. Ut </a:t>
            </a:r>
            <a:r>
              <a:rPr lang="fr-FR" dirty="0" err="1"/>
              <a:t>wisi</a:t>
            </a:r>
            <a:r>
              <a:rPr lang="fr-FR" dirty="0"/>
              <a:t>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</a:t>
            </a:r>
            <a:r>
              <a:rPr lang="fr-FR" dirty="0"/>
              <a:t> </a:t>
            </a:r>
            <a:r>
              <a:rPr lang="fr-FR" dirty="0" err="1"/>
              <a:t>tation</a:t>
            </a:r>
            <a:r>
              <a:rPr lang="fr-FR" dirty="0"/>
              <a:t> </a:t>
            </a:r>
            <a:r>
              <a:rPr lang="fr-FR" dirty="0" err="1"/>
              <a:t>ullamcorper</a:t>
            </a:r>
            <a:r>
              <a:rPr lang="fr-FR" dirty="0"/>
              <a:t> </a:t>
            </a:r>
            <a:r>
              <a:rPr lang="fr-FR" dirty="0" err="1"/>
              <a:t>suscipit</a:t>
            </a:r>
            <a:r>
              <a:rPr lang="fr-FR" dirty="0"/>
              <a:t> </a:t>
            </a:r>
            <a:r>
              <a:rPr lang="fr-FR" dirty="0" err="1"/>
              <a:t>lobortis</a:t>
            </a:r>
            <a:r>
              <a:rPr lang="fr-FR" dirty="0"/>
              <a:t> </a:t>
            </a:r>
            <a:r>
              <a:rPr lang="fr-FR" dirty="0" err="1"/>
              <a:t>nisl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Duis </a:t>
            </a:r>
            <a:r>
              <a:rPr lang="fr-FR" dirty="0" err="1"/>
              <a:t>autem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iriure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in </a:t>
            </a:r>
            <a:r>
              <a:rPr lang="fr-FR" dirty="0" err="1"/>
              <a:t>hendrerit</a:t>
            </a:r>
            <a:r>
              <a:rPr lang="fr-FR" dirty="0"/>
              <a:t> in </a:t>
            </a:r>
            <a:r>
              <a:rPr lang="fr-FR" dirty="0" err="1"/>
              <a:t>vulputate</a:t>
            </a:r>
            <a:r>
              <a:rPr lang="fr-FR" dirty="0"/>
              <a:t> 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molestie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,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feugiat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facilisis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vero</a:t>
            </a:r>
            <a:r>
              <a:rPr lang="fr-FR" dirty="0"/>
              <a:t> </a:t>
            </a:r>
            <a:r>
              <a:rPr lang="fr-FR" dirty="0" err="1"/>
              <a:t>eros</a:t>
            </a:r>
            <a:r>
              <a:rPr lang="fr-FR" dirty="0"/>
              <a:t> et </a:t>
            </a:r>
            <a:r>
              <a:rPr lang="fr-FR" dirty="0" err="1"/>
              <a:t>accumsan</a:t>
            </a:r>
            <a:r>
              <a:rPr lang="fr-FR" dirty="0"/>
              <a:t> et </a:t>
            </a:r>
            <a:r>
              <a:rPr lang="fr-FR" dirty="0" err="1"/>
              <a:t>iusto</a:t>
            </a:r>
            <a:r>
              <a:rPr lang="fr-FR" dirty="0"/>
              <a:t> </a:t>
            </a:r>
            <a:r>
              <a:rPr lang="fr-FR" dirty="0" err="1"/>
              <a:t>odio</a:t>
            </a:r>
            <a:r>
              <a:rPr lang="fr-FR" dirty="0"/>
              <a:t> </a:t>
            </a:r>
            <a:r>
              <a:rPr lang="fr-FR" dirty="0" err="1"/>
              <a:t>dignissim</a:t>
            </a:r>
            <a:r>
              <a:rPr lang="fr-FR" dirty="0"/>
              <a:t> qui </a:t>
            </a:r>
            <a:r>
              <a:rPr lang="fr-FR" dirty="0" err="1"/>
              <a:t>blandit</a:t>
            </a:r>
            <a:r>
              <a:rPr lang="fr-FR" dirty="0"/>
              <a:t> </a:t>
            </a:r>
            <a:r>
              <a:rPr lang="fr-FR" dirty="0" err="1"/>
              <a:t>praesent</a:t>
            </a:r>
            <a:r>
              <a:rPr lang="fr-FR" dirty="0"/>
              <a:t> </a:t>
            </a:r>
            <a:r>
              <a:rPr lang="fr-FR" dirty="0" err="1"/>
              <a:t>luptatum</a:t>
            </a:r>
            <a:r>
              <a:rPr lang="fr-FR" dirty="0"/>
              <a:t> </a:t>
            </a:r>
            <a:r>
              <a:rPr lang="fr-FR" dirty="0" err="1"/>
              <a:t>zzril</a:t>
            </a:r>
            <a:r>
              <a:rPr lang="fr-FR" dirty="0"/>
              <a:t> </a:t>
            </a:r>
            <a:r>
              <a:rPr lang="fr-FR" dirty="0" err="1"/>
              <a:t>delenit</a:t>
            </a:r>
            <a:r>
              <a:rPr lang="fr-FR" dirty="0"/>
              <a:t> 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diam </a:t>
            </a:r>
            <a:r>
              <a:rPr lang="fr-FR" dirty="0" err="1"/>
              <a:t>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r>
              <a:rPr lang="fr-FR" dirty="0"/>
              <a:t> </a:t>
            </a:r>
            <a:r>
              <a:rPr lang="fr-FR" dirty="0" err="1"/>
              <a:t>tincidunt</a:t>
            </a:r>
            <a:r>
              <a:rPr lang="fr-FR" dirty="0"/>
              <a:t> ut </a:t>
            </a:r>
            <a:r>
              <a:rPr lang="fr-FR" dirty="0" err="1"/>
              <a:t>laoreet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aliquam</a:t>
            </a:r>
            <a:r>
              <a:rPr lang="fr-FR" dirty="0"/>
              <a:t> erat </a:t>
            </a:r>
            <a:r>
              <a:rPr lang="fr-FR" dirty="0" err="1"/>
              <a:t>volutpat</a:t>
            </a:r>
            <a:r>
              <a:rPr lang="fr-FR" dirty="0"/>
              <a:t>. Ut </a:t>
            </a:r>
            <a:r>
              <a:rPr lang="fr-FR" dirty="0" err="1"/>
              <a:t>wisi</a:t>
            </a:r>
            <a:r>
              <a:rPr lang="fr-FR" dirty="0"/>
              <a:t>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</a:t>
            </a:r>
            <a:r>
              <a:rPr lang="fr-FR" dirty="0"/>
              <a:t> </a:t>
            </a:r>
            <a:r>
              <a:rPr lang="fr-FR" dirty="0" err="1"/>
              <a:t>tation</a:t>
            </a:r>
            <a:r>
              <a:rPr lang="fr-FR" dirty="0"/>
              <a:t> </a:t>
            </a:r>
            <a:r>
              <a:rPr lang="fr-FR" dirty="0" err="1"/>
              <a:t>ullamcorper</a:t>
            </a:r>
            <a:r>
              <a:rPr lang="fr-FR" dirty="0"/>
              <a:t> </a:t>
            </a:r>
            <a:r>
              <a:rPr lang="fr-FR" dirty="0" err="1"/>
              <a:t>suscipit</a:t>
            </a:r>
            <a:r>
              <a:rPr lang="fr-FR" dirty="0"/>
              <a:t> </a:t>
            </a:r>
            <a:r>
              <a:rPr lang="fr-FR" dirty="0" err="1"/>
              <a:t>lobortis</a:t>
            </a:r>
            <a:r>
              <a:rPr lang="fr-FR" dirty="0"/>
              <a:t> </a:t>
            </a:r>
            <a:r>
              <a:rPr lang="fr-FR" dirty="0" err="1"/>
              <a:t>nisl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Duis </a:t>
            </a:r>
            <a:r>
              <a:rPr lang="fr-FR" dirty="0" err="1"/>
              <a:t>autem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iriure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in </a:t>
            </a:r>
            <a:r>
              <a:rPr lang="fr-FR" dirty="0" err="1"/>
              <a:t>hendrerit</a:t>
            </a:r>
            <a:r>
              <a:rPr lang="fr-FR" dirty="0"/>
              <a:t> in </a:t>
            </a:r>
            <a:r>
              <a:rPr lang="fr-FR" dirty="0" err="1"/>
              <a:t>vulputate</a:t>
            </a:r>
            <a:r>
              <a:rPr lang="fr-FR" dirty="0"/>
              <a:t> 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molestie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,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feugiat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facilisis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vero</a:t>
            </a:r>
            <a:r>
              <a:rPr lang="fr-FR" dirty="0"/>
              <a:t> </a:t>
            </a:r>
            <a:r>
              <a:rPr lang="fr-FR" dirty="0" err="1"/>
              <a:t>eros</a:t>
            </a:r>
            <a:r>
              <a:rPr lang="fr-FR" dirty="0"/>
              <a:t> et </a:t>
            </a:r>
            <a:r>
              <a:rPr lang="fr-FR" dirty="0" err="1"/>
              <a:t>accumsan</a:t>
            </a:r>
            <a:r>
              <a:rPr lang="fr-FR" dirty="0"/>
              <a:t> et </a:t>
            </a:r>
            <a:r>
              <a:rPr lang="fr-FR" dirty="0" err="1"/>
              <a:t>iusto</a:t>
            </a:r>
            <a:r>
              <a:rPr lang="fr-FR" dirty="0"/>
              <a:t> </a:t>
            </a:r>
            <a:r>
              <a:rPr lang="fr-FR" dirty="0" err="1"/>
              <a:t>odio</a:t>
            </a:r>
            <a:r>
              <a:rPr lang="fr-FR" dirty="0"/>
              <a:t> </a:t>
            </a:r>
            <a:r>
              <a:rPr lang="fr-FR" dirty="0" err="1"/>
              <a:t>dignissim</a:t>
            </a:r>
            <a:r>
              <a:rPr lang="fr-FR" dirty="0"/>
              <a:t> qui </a:t>
            </a:r>
            <a:r>
              <a:rPr lang="fr-FR" dirty="0" err="1"/>
              <a:t>blandit</a:t>
            </a:r>
            <a:r>
              <a:rPr lang="fr-FR" dirty="0"/>
              <a:t> </a:t>
            </a:r>
            <a:r>
              <a:rPr lang="fr-FR" dirty="0" err="1"/>
              <a:t>praesent</a:t>
            </a:r>
            <a:r>
              <a:rPr lang="fr-FR" dirty="0"/>
              <a:t> </a:t>
            </a:r>
            <a:r>
              <a:rPr lang="fr-FR" dirty="0" err="1"/>
              <a:t>luptatum</a:t>
            </a:r>
            <a:r>
              <a:rPr lang="fr-FR" dirty="0"/>
              <a:t> </a:t>
            </a:r>
            <a:r>
              <a:rPr lang="fr-FR" dirty="0" err="1"/>
              <a:t>zzril</a:t>
            </a:r>
            <a:r>
              <a:rPr lang="fr-FR" dirty="0"/>
              <a:t> </a:t>
            </a:r>
            <a:r>
              <a:rPr lang="fr-FR" dirty="0" err="1"/>
              <a:t>delenit</a:t>
            </a:r>
            <a:r>
              <a:rPr lang="fr-FR" dirty="0"/>
              <a:t> 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diam </a:t>
            </a:r>
            <a:r>
              <a:rPr lang="fr-FR" dirty="0" err="1"/>
              <a:t>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r>
              <a:rPr lang="fr-FR" dirty="0"/>
              <a:t> </a:t>
            </a:r>
            <a:r>
              <a:rPr lang="fr-FR" dirty="0" err="1"/>
              <a:t>tincidunt</a:t>
            </a:r>
            <a:r>
              <a:rPr lang="fr-FR" dirty="0"/>
              <a:t> ut </a:t>
            </a:r>
            <a:r>
              <a:rPr lang="fr-FR" dirty="0" err="1"/>
              <a:t>laoreet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aliquam</a:t>
            </a:r>
            <a:r>
              <a:rPr lang="fr-FR" dirty="0"/>
              <a:t> erat </a:t>
            </a:r>
            <a:r>
              <a:rPr lang="fr-FR" dirty="0" err="1"/>
              <a:t>volutpat</a:t>
            </a:r>
            <a:r>
              <a:rPr lang="fr-FR" dirty="0"/>
              <a:t>. Ut </a:t>
            </a:r>
            <a:r>
              <a:rPr lang="fr-FR" dirty="0" err="1"/>
              <a:t>wisi</a:t>
            </a:r>
            <a:r>
              <a:rPr lang="fr-FR" dirty="0"/>
              <a:t> </a:t>
            </a:r>
            <a:r>
              <a:rPr lang="fr-FR" dirty="0" err="1"/>
              <a:t>enim</a:t>
            </a:r>
            <a:r>
              <a:rPr lang="fr-FR" dirty="0"/>
              <a:t> ad </a:t>
            </a:r>
            <a:r>
              <a:rPr lang="fr-FR" dirty="0" err="1"/>
              <a:t>minim</a:t>
            </a:r>
            <a:r>
              <a:rPr lang="fr-FR" dirty="0"/>
              <a:t> </a:t>
            </a:r>
            <a:r>
              <a:rPr lang="fr-FR" dirty="0" err="1"/>
              <a:t>veniam</a:t>
            </a:r>
            <a:r>
              <a:rPr lang="fr-FR" dirty="0"/>
              <a:t>, </a:t>
            </a:r>
            <a:r>
              <a:rPr lang="fr-FR" dirty="0" err="1"/>
              <a:t>quis</a:t>
            </a:r>
            <a:r>
              <a:rPr lang="fr-FR" dirty="0"/>
              <a:t> </a:t>
            </a:r>
            <a:r>
              <a:rPr lang="fr-FR" dirty="0" err="1"/>
              <a:t>nostrud</a:t>
            </a:r>
            <a:r>
              <a:rPr lang="fr-FR" dirty="0"/>
              <a:t> </a:t>
            </a:r>
            <a:r>
              <a:rPr lang="fr-FR" dirty="0" err="1"/>
              <a:t>exerci</a:t>
            </a:r>
            <a:r>
              <a:rPr lang="fr-FR" dirty="0"/>
              <a:t> </a:t>
            </a:r>
            <a:r>
              <a:rPr lang="fr-FR" dirty="0" err="1"/>
              <a:t>tation</a:t>
            </a:r>
            <a:r>
              <a:rPr lang="fr-FR" dirty="0"/>
              <a:t> </a:t>
            </a:r>
            <a:r>
              <a:rPr lang="fr-FR" dirty="0" err="1"/>
              <a:t>ullamcorper</a:t>
            </a:r>
            <a:r>
              <a:rPr lang="fr-FR" dirty="0"/>
              <a:t> </a:t>
            </a:r>
            <a:r>
              <a:rPr lang="fr-FR" dirty="0" err="1"/>
              <a:t>suscipit</a:t>
            </a:r>
            <a:r>
              <a:rPr lang="fr-FR" dirty="0"/>
              <a:t> </a:t>
            </a:r>
            <a:r>
              <a:rPr lang="fr-FR" dirty="0" err="1"/>
              <a:t>lobortis</a:t>
            </a:r>
            <a:r>
              <a:rPr lang="fr-FR" dirty="0"/>
              <a:t> </a:t>
            </a:r>
            <a:r>
              <a:rPr lang="fr-FR" dirty="0" err="1"/>
              <a:t>nisl</a:t>
            </a:r>
            <a:r>
              <a:rPr lang="fr-FR" dirty="0"/>
              <a:t> ut </a:t>
            </a:r>
            <a:r>
              <a:rPr lang="fr-FR" dirty="0" err="1"/>
              <a:t>aliquip</a:t>
            </a:r>
            <a:r>
              <a:rPr lang="fr-FR" dirty="0"/>
              <a:t> ex </a:t>
            </a:r>
            <a:r>
              <a:rPr lang="fr-FR" dirty="0" err="1"/>
              <a:t>ea</a:t>
            </a:r>
            <a:r>
              <a:rPr lang="fr-FR" dirty="0"/>
              <a:t> </a:t>
            </a:r>
            <a:r>
              <a:rPr lang="fr-FR" dirty="0" err="1"/>
              <a:t>commodo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. Duis </a:t>
            </a:r>
            <a:r>
              <a:rPr lang="fr-FR" dirty="0" err="1"/>
              <a:t>autem</a:t>
            </a:r>
            <a:r>
              <a:rPr lang="fr-FR" dirty="0"/>
              <a:t>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eum</a:t>
            </a:r>
            <a:r>
              <a:rPr lang="fr-FR" dirty="0"/>
              <a:t> </a:t>
            </a:r>
            <a:r>
              <a:rPr lang="fr-FR" dirty="0" err="1"/>
              <a:t>iriure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in </a:t>
            </a:r>
            <a:r>
              <a:rPr lang="fr-FR" dirty="0" err="1"/>
              <a:t>hendrerit</a:t>
            </a:r>
            <a:r>
              <a:rPr lang="fr-FR" dirty="0"/>
              <a:t> in </a:t>
            </a:r>
            <a:r>
              <a:rPr lang="fr-FR" dirty="0" err="1"/>
              <a:t>vulputate</a:t>
            </a:r>
            <a:r>
              <a:rPr lang="fr-FR" dirty="0"/>
              <a:t> </a:t>
            </a:r>
            <a:r>
              <a:rPr lang="fr-FR" dirty="0" err="1"/>
              <a:t>velit</a:t>
            </a:r>
            <a:r>
              <a:rPr lang="fr-FR" dirty="0"/>
              <a:t> esse </a:t>
            </a:r>
            <a:r>
              <a:rPr lang="fr-FR" dirty="0" err="1"/>
              <a:t>molestie</a:t>
            </a:r>
            <a:r>
              <a:rPr lang="fr-FR" dirty="0"/>
              <a:t> </a:t>
            </a:r>
            <a:r>
              <a:rPr lang="fr-FR" dirty="0" err="1"/>
              <a:t>consequat</a:t>
            </a:r>
            <a:r>
              <a:rPr lang="fr-FR" dirty="0"/>
              <a:t>, </a:t>
            </a:r>
            <a:r>
              <a:rPr lang="fr-FR" dirty="0" err="1"/>
              <a:t>vel</a:t>
            </a:r>
            <a:r>
              <a:rPr lang="fr-FR" dirty="0"/>
              <a:t> </a:t>
            </a:r>
            <a:r>
              <a:rPr lang="fr-FR" dirty="0" err="1"/>
              <a:t>illum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eu </a:t>
            </a:r>
            <a:r>
              <a:rPr lang="fr-FR" dirty="0" err="1"/>
              <a:t>feugiat</a:t>
            </a:r>
            <a:r>
              <a:rPr lang="fr-FR" dirty="0"/>
              <a:t> </a:t>
            </a:r>
            <a:r>
              <a:rPr lang="fr-FR" dirty="0" err="1"/>
              <a:t>nulla</a:t>
            </a:r>
            <a:r>
              <a:rPr lang="fr-FR" dirty="0"/>
              <a:t> </a:t>
            </a:r>
            <a:r>
              <a:rPr lang="fr-FR" dirty="0" err="1"/>
              <a:t>facilisis</a:t>
            </a:r>
            <a:r>
              <a:rPr lang="fr-FR" dirty="0"/>
              <a:t> </a:t>
            </a:r>
            <a:r>
              <a:rPr lang="fr-FR" dirty="0" err="1"/>
              <a:t>at</a:t>
            </a:r>
            <a:r>
              <a:rPr lang="fr-FR" dirty="0"/>
              <a:t> </a:t>
            </a:r>
            <a:r>
              <a:rPr lang="fr-FR" dirty="0" err="1"/>
              <a:t>vero</a:t>
            </a:r>
            <a:r>
              <a:rPr lang="fr-FR" dirty="0"/>
              <a:t> </a:t>
            </a:r>
            <a:r>
              <a:rPr lang="fr-FR" dirty="0" err="1"/>
              <a:t>eros</a:t>
            </a:r>
            <a:r>
              <a:rPr lang="fr-FR" dirty="0"/>
              <a:t> et </a:t>
            </a:r>
            <a:r>
              <a:rPr lang="fr-FR" dirty="0" err="1"/>
              <a:t>accumsan</a:t>
            </a:r>
            <a:r>
              <a:rPr lang="fr-FR" dirty="0"/>
              <a:t> et </a:t>
            </a:r>
            <a:r>
              <a:rPr lang="fr-FR" dirty="0" err="1"/>
              <a:t>iusto</a:t>
            </a:r>
            <a:r>
              <a:rPr lang="fr-FR" dirty="0"/>
              <a:t> </a:t>
            </a:r>
            <a:r>
              <a:rPr lang="fr-FR" dirty="0" err="1"/>
              <a:t>odio</a:t>
            </a:r>
            <a:r>
              <a:rPr lang="fr-FR" dirty="0"/>
              <a:t> </a:t>
            </a:r>
            <a:r>
              <a:rPr lang="fr-FR" dirty="0" err="1"/>
              <a:t>dignissim</a:t>
            </a:r>
            <a:r>
              <a:rPr lang="fr-FR" dirty="0"/>
              <a:t> qui </a:t>
            </a:r>
            <a:r>
              <a:rPr lang="fr-FR" dirty="0" err="1"/>
              <a:t>blandit</a:t>
            </a:r>
            <a:r>
              <a:rPr lang="fr-FR" dirty="0"/>
              <a:t> </a:t>
            </a:r>
            <a:r>
              <a:rPr lang="fr-FR" dirty="0" err="1"/>
              <a:t>praesent</a:t>
            </a:r>
            <a:r>
              <a:rPr lang="fr-FR" dirty="0"/>
              <a:t> </a:t>
            </a:r>
            <a:r>
              <a:rPr lang="fr-FR" dirty="0" err="1"/>
              <a:t>luptatum</a:t>
            </a:r>
            <a:r>
              <a:rPr lang="fr-FR" dirty="0"/>
              <a:t> </a:t>
            </a:r>
            <a:r>
              <a:rPr lang="fr-FR" dirty="0" err="1"/>
              <a:t>zzril</a:t>
            </a:r>
            <a:r>
              <a:rPr lang="fr-FR" dirty="0"/>
              <a:t> </a:t>
            </a:r>
            <a:r>
              <a:rPr lang="fr-FR" dirty="0" err="1"/>
              <a:t>delenit</a:t>
            </a:r>
            <a:r>
              <a:rPr lang="fr-FR" dirty="0"/>
              <a:t> 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/>
              <a:t>XX/XX/XXXX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26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 </a:t>
            </a:r>
            <a:r>
              <a:rPr lang="fr-FR" dirty="0" err="1"/>
              <a:t>consectetur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, </a:t>
            </a:r>
            <a:r>
              <a:rPr lang="fr-FR" dirty="0" err="1"/>
              <a:t>consectetuer</a:t>
            </a:r>
            <a:r>
              <a:rPr lang="fr-FR" dirty="0"/>
              <a:t> </a:t>
            </a:r>
            <a:r>
              <a:rPr lang="fr-FR" dirty="0" err="1"/>
              <a:t>adipiscing</a:t>
            </a:r>
            <a:r>
              <a:rPr lang="fr-FR" dirty="0"/>
              <a:t> </a:t>
            </a:r>
            <a:r>
              <a:rPr lang="fr-FR" dirty="0" err="1"/>
              <a:t>elit</a:t>
            </a:r>
            <a:r>
              <a:rPr lang="fr-FR" dirty="0"/>
              <a:t>, </a:t>
            </a:r>
            <a:r>
              <a:rPr lang="fr-FR" dirty="0" err="1"/>
              <a:t>sed</a:t>
            </a:r>
            <a:r>
              <a:rPr lang="fr-FR" dirty="0"/>
              <a:t> </a:t>
            </a:r>
            <a:r>
              <a:rPr lang="fr-FR" dirty="0" err="1"/>
              <a:t>diamnonummy</a:t>
            </a:r>
            <a:r>
              <a:rPr lang="fr-FR" dirty="0"/>
              <a:t> </a:t>
            </a:r>
            <a:r>
              <a:rPr lang="fr-FR" dirty="0" err="1"/>
              <a:t>nibh</a:t>
            </a:r>
            <a:r>
              <a:rPr lang="fr-FR" dirty="0"/>
              <a:t> </a:t>
            </a:r>
            <a:r>
              <a:rPr lang="fr-FR" dirty="0" err="1"/>
              <a:t>euismod</a:t>
            </a:r>
            <a:r>
              <a:rPr lang="fr-FR" dirty="0"/>
              <a:t> </a:t>
            </a:r>
            <a:r>
              <a:rPr lang="fr-FR" dirty="0" err="1"/>
              <a:t>tincidunt</a:t>
            </a:r>
            <a:r>
              <a:rPr lang="fr-FR" dirty="0"/>
              <a:t> ut </a:t>
            </a:r>
            <a:r>
              <a:rPr lang="fr-FR" dirty="0" err="1"/>
              <a:t>laoreet</a:t>
            </a:r>
            <a:r>
              <a:rPr lang="fr-FR" dirty="0"/>
              <a:t> </a:t>
            </a:r>
            <a:r>
              <a:rPr lang="fr-FR" dirty="0" err="1"/>
              <a:t>dolore</a:t>
            </a:r>
            <a:r>
              <a:rPr lang="fr-FR" dirty="0"/>
              <a:t> magna </a:t>
            </a:r>
            <a:r>
              <a:rPr lang="fr-FR" dirty="0" err="1"/>
              <a:t>aliquam</a:t>
            </a:r>
            <a:r>
              <a:rPr lang="fr-FR" dirty="0"/>
              <a:t> erat </a:t>
            </a:r>
            <a:r>
              <a:rPr lang="fr-FR" dirty="0" err="1"/>
              <a:t>volutpat</a:t>
            </a:r>
            <a:r>
              <a:rPr lang="fr-FR" dirty="0"/>
              <a:t>.</a:t>
            </a:r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endParaRPr lang="fr-FR" dirty="0"/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endParaRPr lang="fr-FR" dirty="0"/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endParaRPr lang="fr-FR" dirty="0"/>
          </a:p>
          <a:p>
            <a:pPr lvl="1"/>
            <a:r>
              <a:rPr lang="fr-FR" dirty="0" err="1"/>
              <a:t>Lorem</a:t>
            </a:r>
            <a:r>
              <a:rPr lang="fr-FR" dirty="0"/>
              <a:t> </a:t>
            </a:r>
            <a:r>
              <a:rPr lang="fr-FR" dirty="0" err="1"/>
              <a:t>ipsum</a:t>
            </a:r>
            <a:r>
              <a:rPr lang="fr-FR" dirty="0"/>
              <a:t> </a:t>
            </a:r>
            <a:r>
              <a:rPr lang="fr-FR" dirty="0" err="1"/>
              <a:t>dolor</a:t>
            </a:r>
            <a:r>
              <a:rPr lang="fr-FR" dirty="0"/>
              <a:t> </a:t>
            </a:r>
            <a:r>
              <a:rPr lang="fr-FR" dirty="0" err="1"/>
              <a:t>sit</a:t>
            </a:r>
            <a:r>
              <a:rPr lang="fr-FR" dirty="0"/>
              <a:t> </a:t>
            </a:r>
            <a:r>
              <a:rPr lang="fr-FR" dirty="0" err="1"/>
              <a:t>amet</a:t>
            </a:r>
            <a:r>
              <a:rPr lang="fr-FR" dirty="0"/>
              <a:t> 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Titre de partie</a:t>
            </a:r>
          </a:p>
          <a:p>
            <a:pPr lvl="1"/>
            <a:r>
              <a:rPr lang="fr-FR" dirty="0"/>
              <a:t>Sous-titre de partie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250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640" y="3831890"/>
            <a:ext cx="4386634" cy="66498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auto">
          <a:xfrm>
            <a:off x="7816196" y="3962341"/>
            <a:ext cx="540000" cy="28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Arial" charset="0"/>
                <a:cs typeface="Arial" charset="0"/>
              </a:rPr>
              <a:t>1 &amp; 2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772484" y="4016341"/>
            <a:ext cx="288000" cy="180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953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accent3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16" name="Connecteur droit 15"/>
          <p:cNvCxnSpPr>
            <a:stCxn id="14" idx="1"/>
            <a:endCxn id="15" idx="3"/>
          </p:cNvCxnSpPr>
          <p:nvPr/>
        </p:nvCxnSpPr>
        <p:spPr bwMode="auto">
          <a:xfrm flipH="1">
            <a:off x="7060484" y="4106341"/>
            <a:ext cx="75571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Réduire / Augmenter le niveau de liste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 dirty="0"/>
              <a:t>Pour augmenter le niveau de liste :</a:t>
            </a:r>
          </a:p>
          <a:p>
            <a:pPr lvl="2"/>
            <a:r>
              <a:rPr lang="fr-FR" dirty="0"/>
              <a:t>(Ex. : pour passer du texte de niveau 1 au texte de niveau 2 sur la page suivante)</a:t>
            </a:r>
          </a:p>
          <a:p>
            <a:pPr lvl="2"/>
            <a:r>
              <a:rPr lang="fr-FR" dirty="0"/>
              <a:t>Sélectionner le texte de niveau 1 sur la page de texte</a:t>
            </a:r>
          </a:p>
          <a:p>
            <a:pPr lvl="2"/>
            <a:r>
              <a:rPr lang="fr-FR" dirty="0"/>
              <a:t>Menu Accueil / Augmenter le niveau de liste </a:t>
            </a:r>
            <a:r>
              <a:rPr lang="fr-FR" dirty="0">
                <a:solidFill>
                  <a:schemeClr val="bg2"/>
                </a:solidFill>
              </a:rPr>
              <a:t>(2)</a:t>
            </a:r>
          </a:p>
          <a:p>
            <a:pPr lvl="2"/>
            <a:r>
              <a:rPr lang="fr-FR" dirty="0"/>
              <a:t>Cette opération permet de passer au niveau de texte suivant</a:t>
            </a:r>
          </a:p>
          <a:p>
            <a:endParaRPr lang="fr-FR" dirty="0"/>
          </a:p>
          <a:p>
            <a:r>
              <a:rPr lang="fr-FR" dirty="0"/>
              <a:t>Pour réduire le niveau de liste :</a:t>
            </a:r>
          </a:p>
          <a:p>
            <a:pPr lvl="2"/>
            <a:r>
              <a:rPr lang="fr-FR" dirty="0"/>
              <a:t>(Ex. : pour passer du texte niveau 2 au texte niveau 1 sur la page suivante)</a:t>
            </a:r>
          </a:p>
          <a:p>
            <a:pPr lvl="2"/>
            <a:r>
              <a:rPr lang="fr-FR" dirty="0"/>
              <a:t>Sélectionner le texte niveau 2 sur la page de texte</a:t>
            </a:r>
          </a:p>
          <a:p>
            <a:pPr lvl="2"/>
            <a:r>
              <a:rPr lang="fr-FR" dirty="0"/>
              <a:t>Menu Accueil / Réduire le niveau de liste </a:t>
            </a:r>
            <a:r>
              <a:rPr lang="fr-FR" dirty="0">
                <a:solidFill>
                  <a:schemeClr val="bg2"/>
                </a:solidFill>
              </a:rPr>
              <a:t>(1)</a:t>
            </a:r>
          </a:p>
          <a:p>
            <a:pPr lvl="2"/>
            <a:r>
              <a:rPr lang="fr-FR" dirty="0"/>
              <a:t>Cette opération permet de passer au niveau de texte précédent</a:t>
            </a:r>
          </a:p>
        </p:txBody>
      </p:sp>
      <p:sp>
        <p:nvSpPr>
          <p:cNvPr id="27" name="Espace réservé du texte 2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Méthodologie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Titre</a:t>
            </a:r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  <a:endParaRPr lang="fr-FR" dirty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Titre de partie</a:t>
            </a:r>
          </a:p>
          <a:p>
            <a:pPr lvl="1"/>
            <a:r>
              <a:rPr lang="fr-FR"/>
              <a:t>Sous-titre de partie</a:t>
            </a:r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181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Copier / coller les textes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fr-FR" dirty="0"/>
              <a:t>À partir d’une ancienne présentation</a:t>
            </a:r>
          </a:p>
          <a:p>
            <a:pPr lvl="2"/>
            <a:r>
              <a:rPr lang="fr-FR" dirty="0"/>
              <a:t>Sélectionner et copier les textes de votre ancienne présentation</a:t>
            </a:r>
          </a:p>
          <a:p>
            <a:pPr lvl="2"/>
            <a:r>
              <a:rPr lang="fr-FR" dirty="0"/>
              <a:t>Sélectionner la zone texte de la nouvelle présentation</a:t>
            </a:r>
          </a:p>
          <a:p>
            <a:pPr lvl="2"/>
            <a:r>
              <a:rPr lang="fr-FR" dirty="0"/>
              <a:t>Cliquer sur « Accueil / Coller (sélectionner la petite flèche sous l’icône Coller) / Collage spécial »</a:t>
            </a:r>
          </a:p>
          <a:p>
            <a:pPr lvl="2"/>
            <a:r>
              <a:rPr lang="fr-FR" dirty="0"/>
              <a:t>Cocher « Coller », « Texte sans mise en forme »  et « OK »</a:t>
            </a:r>
          </a:p>
          <a:p>
            <a:pPr lvl="2"/>
            <a:r>
              <a:rPr lang="fr-FR" dirty="0"/>
              <a:t>Il faut ensuite appliquer les niveaux de texte à l’aide des outils « Réduire / Augmenter le niveau de liste »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Méthodologie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885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inisteriel_marianne" id="{5F0B8B09-9A99-4083-B883-79F2388C6E1D}" vid="{F8005780-5DEF-4BE0-805B-EA49FB1EABC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>Gabarit powerpoint MENJ</Description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416C5A-7AEB-4464-B116-D5E8F5627C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B279A5-87A2-445D-95C3-916EB9C5F0E3}">
  <ds:schemaRefs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2c7ddd52-0a06-43b1-a35c-dcb15ea2e3f4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372BEA4-A762-4CC8-ADD6-932E44D609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341</TotalTime>
  <Words>687</Words>
  <Application>Microsoft Office PowerPoint</Application>
  <PresentationFormat>Affichage à l'écran (16:9)</PresentationFormat>
  <Paragraphs>93</Paragraphs>
  <Slides>9</Slides>
  <Notes>0</Notes>
  <HiddenSlides>3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Marianne</vt:lpstr>
      <vt:lpstr>MINISTÈRIEL</vt:lpstr>
      <vt:lpstr>Présentation PowerPoint</vt:lpstr>
      <vt:lpstr>Présentation PowerPoint</vt:lpstr>
      <vt:lpstr>Sommaire</vt:lpstr>
      <vt:lpstr>Titre de partie</vt:lpstr>
      <vt:lpstr>Lorem ipsum dolor  sit amet consectetur</vt:lpstr>
      <vt:lpstr>Lorem ipsum dolor  sit amet consectetur</vt:lpstr>
      <vt:lpstr>Réduire / Augmenter le niveau de liste</vt:lpstr>
      <vt:lpstr>Titre</vt:lpstr>
      <vt:lpstr>Copier / coller les textes</vt:lpstr>
    </vt:vector>
  </TitlesOfParts>
  <Manager>Client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Mauerhan</cp:lastModifiedBy>
  <cp:revision>8</cp:revision>
  <dcterms:created xsi:type="dcterms:W3CDTF">2020-03-05T15:21:24Z</dcterms:created>
  <dcterms:modified xsi:type="dcterms:W3CDTF">2021-03-09T16:24:53Z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