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7"/>
            <p14:sldId id="328"/>
            <p14:sldId id="329"/>
            <p14:sldId id="330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9" autoAdjust="0"/>
    <p:restoredTop sz="94660" autoAdjust="0"/>
  </p:normalViewPr>
  <p:slideViewPr>
    <p:cSldViewPr showGuides="1">
      <p:cViewPr>
        <p:scale>
          <a:sx n="165" d="100"/>
          <a:sy n="165" d="100"/>
        </p:scale>
        <p:origin x="-376" y="31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A172-8EE3-43D5-B033-90738B1D3CDD}" type="datetimeFigureOut">
              <a:rPr lang="fr-FR" smtClean="0"/>
              <a:t>08/09/2020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50B35-EA6C-4FC8-8043-F423464654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691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08/09/2020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 baseline="0">
                <a:latin typeface="Marianne" panose="02000000000000000000" pitchFamily="50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A1318B-34C2-8542-87BC-25EFF1EC71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411510"/>
            <a:ext cx="7206839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95536" y="4803998"/>
            <a:ext cx="5759984" cy="339502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5536" y="2346046"/>
            <a:ext cx="8388464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5536" y="4783500"/>
            <a:ext cx="8388464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977" y="267494"/>
            <a:ext cx="5112568" cy="18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1131590"/>
            <a:ext cx="8460471" cy="50405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03520" y="1896616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736200"/>
            <a:ext cx="8440143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 baseline="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7" y="1836000"/>
            <a:ext cx="2556471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93763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23528" y="900000"/>
            <a:ext cx="8460471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>
          <a:xfrm>
            <a:off x="323528" y="4783500"/>
            <a:ext cx="5831992" cy="360000"/>
          </a:xfrm>
        </p:spPr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23528" y="1836000"/>
            <a:ext cx="846047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1521" y="35109"/>
            <a:ext cx="2376261" cy="87847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23528" y="900000"/>
            <a:ext cx="8460471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19602" y="1834885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19602" y="4783500"/>
            <a:ext cx="5835918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 dirty="0"/>
              <a:t>Intitulé de la direction/service =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 baseline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19602" y="4783500"/>
            <a:ext cx="8464398" cy="90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Guide d’utilisation de la nouvelle</a:t>
            </a:r>
          </a:p>
          <a:p>
            <a:r>
              <a:rPr lang="fr-FR" dirty="0"/>
              <a:t>Charte graphique de l’État</a:t>
            </a:r>
          </a:p>
          <a:p>
            <a:pPr lvl="1"/>
            <a:r>
              <a:rPr lang="fr-FR" dirty="0"/>
              <a:t>Pour l’académie de Dijon et les DSDEN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02/07/2020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Service communication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2c7ddd52-0a06-43b1-a35c-dcb15ea2e3f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346</TotalTime>
  <Words>733</Words>
  <Application>Microsoft Macintosh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Sommaire</vt:lpstr>
      <vt:lpstr>Titre de partie</vt:lpstr>
      <vt:lpstr>Lorem ipsum dolor  sit amet consectetur</vt:lpstr>
      <vt:lpstr>Lorem ipsum dolor  sit amet consectetur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Isabelle LAMARCHE</cp:lastModifiedBy>
  <cp:revision>10</cp:revision>
  <dcterms:created xsi:type="dcterms:W3CDTF">2020-03-05T15:21:24Z</dcterms:created>
  <dcterms:modified xsi:type="dcterms:W3CDTF">2020-09-08T10:50:42Z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