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7" r:id="rId4"/>
  </p:sldMasterIdLst>
  <p:notesMasterIdLst>
    <p:notesMasterId r:id="rId14"/>
  </p:notesMasterIdLst>
  <p:handoutMasterIdLst>
    <p:handoutMasterId r:id="rId15"/>
  </p:handoutMasterIdLst>
  <p:sldIdLst>
    <p:sldId id="326" r:id="rId5"/>
    <p:sldId id="331" r:id="rId6"/>
    <p:sldId id="327" r:id="rId7"/>
    <p:sldId id="328" r:id="rId8"/>
    <p:sldId id="329" r:id="rId9"/>
    <p:sldId id="330" r:id="rId10"/>
    <p:sldId id="319" r:id="rId11"/>
    <p:sldId id="323" r:id="rId12"/>
    <p:sldId id="324" r:id="rId13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MINISTÈRIEL" id="{0B896E98-F45E-4768-8620-EDDF394BE181}">
          <p14:sldIdLst>
            <p14:sldId id="326"/>
            <p14:sldId id="331"/>
            <p14:sldId id="327"/>
            <p14:sldId id="328"/>
            <p14:sldId id="329"/>
            <p14:sldId id="330"/>
          </p14:sldIdLst>
        </p14:section>
        <p14:section name="MÉTHODOLOGIE" id="{EB03BDE6-D677-4574-A7BF-9721F91BDEB8}">
          <p14:sldIdLst>
            <p14:sldId id="319"/>
            <p14:sldId id="323"/>
            <p14:sldId id="32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orient="horz" pos="191">
          <p15:clr>
            <a:srgbClr val="A4A3A4"/>
          </p15:clr>
        </p15:guide>
        <p15:guide id="3" orient="horz" pos="854">
          <p15:clr>
            <a:srgbClr val="A4A3A4"/>
          </p15:clr>
        </p15:guide>
        <p15:guide id="4" orient="horz" pos="821">
          <p15:clr>
            <a:srgbClr val="A4A3A4"/>
          </p15:clr>
        </p15:guide>
        <p15:guide id="5" orient="horz" pos="3049">
          <p15:clr>
            <a:srgbClr val="A4A3A4"/>
          </p15:clr>
        </p15:guide>
        <p15:guide id="6" orient="horz" pos="3151">
          <p15:clr>
            <a:srgbClr val="A4A3A4"/>
          </p15:clr>
        </p15:guide>
        <p15:guide id="7" pos="2880">
          <p15:clr>
            <a:srgbClr val="A4A3A4"/>
          </p15:clr>
        </p15:guide>
        <p15:guide id="8" pos="476">
          <p15:clr>
            <a:srgbClr val="A4A3A4"/>
          </p15:clr>
        </p15:guide>
        <p15:guide id="9" pos="5193">
          <p15:clr>
            <a:srgbClr val="A4A3A4"/>
          </p15:clr>
        </p15:guide>
        <p15:guide id="10" pos="546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549" autoAdjust="0"/>
    <p:restoredTop sz="94660" autoAdjust="0"/>
  </p:normalViewPr>
  <p:slideViewPr>
    <p:cSldViewPr showGuides="1">
      <p:cViewPr>
        <p:scale>
          <a:sx n="165" d="100"/>
          <a:sy n="165" d="100"/>
        </p:scale>
        <p:origin x="-376" y="312"/>
      </p:cViewPr>
      <p:guideLst>
        <p:guide orient="horz" pos="1620"/>
        <p:guide orient="horz" pos="191"/>
        <p:guide orient="horz" pos="854"/>
        <p:guide orient="horz" pos="821"/>
        <p:guide orient="horz" pos="3049"/>
        <p:guide orient="horz" pos="3151"/>
        <p:guide pos="2880"/>
        <p:guide pos="476"/>
        <p:guide pos="5193"/>
        <p:guide pos="546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4" d="100"/>
          <a:sy n="84" d="100"/>
        </p:scale>
        <p:origin x="319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B2A172-8EE3-43D5-B033-90738B1D3CDD}" type="datetimeFigureOut">
              <a:rPr lang="fr-FR" smtClean="0"/>
              <a:t>08/09/2020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850B35-EA6C-4FC8-8043-F423464654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86911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</a:defRPr>
            </a:lvl1pPr>
          </a:lstStyle>
          <a:p>
            <a:fld id="{D680E798-53FF-4C51-A981-953463752515}" type="datetimeFigureOut">
              <a:rPr lang="fr-FR" smtClean="0"/>
              <a:pPr/>
              <a:t>08/09/2020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34" charset="0"/>
              </a:defRPr>
            </a:lvl1pPr>
          </a:lstStyle>
          <a:p>
            <a:fld id="{1B06CD8F-B7ED-4A05-9FB1-A01CC0EF02CC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16626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gray">
          <a:xfrm>
            <a:off x="0" y="4963500"/>
            <a:ext cx="180000" cy="18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XX/XX/XXXX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gray">
          <a:xfrm>
            <a:off x="720000" y="3919897"/>
            <a:ext cx="3240000" cy="900000"/>
          </a:xfrm>
        </p:spPr>
        <p:txBody>
          <a:bodyPr anchor="b" anchorCtr="0"/>
          <a:lstStyle>
            <a:lvl1pPr>
              <a:defRPr sz="1150" baseline="0">
                <a:latin typeface="Marianne" panose="02000000000000000000" pitchFamily="50" charset="0"/>
              </a:defRPr>
            </a:lvl1pPr>
          </a:lstStyle>
          <a:p>
            <a:r>
              <a:rPr lang="fr-FR" dirty="0"/>
              <a:t>Intitulé de la direction/service interministérielle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gray">
          <a:xfrm>
            <a:off x="0" y="4963500"/>
            <a:ext cx="180000" cy="18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10C140CD-8AED-46FF-A9A2-77308F3F39AE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180000" cy="18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 dirty="0"/>
              <a:t>Titre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EBA1318B-34C2-8542-87BC-25EFF1EC71A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95536" y="411510"/>
            <a:ext cx="7206839" cy="2664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2610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180000" cy="18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>
            <a:lvl1pPr>
              <a:defRPr>
                <a:latin typeface="Marianne" panose="02000000000000000000" pitchFamily="50" charset="0"/>
              </a:defRPr>
            </a:lvl1pPr>
          </a:lstStyle>
          <a:p>
            <a:pPr algn="r"/>
            <a:r>
              <a:rPr lang="fr-FR" cap="all" dirty="0"/>
              <a:t>XX/XX/XXXX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 bwMode="gray">
          <a:xfrm>
            <a:off x="395536" y="4803998"/>
            <a:ext cx="5759984" cy="339502"/>
          </a:xfrm>
        </p:spPr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r>
              <a:rPr lang="fr-FR" dirty="0"/>
              <a:t>Intitulé de la direction/service interministérielle</a:t>
            </a: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>
            <a:lvl1pPr>
              <a:defRPr>
                <a:latin typeface="Marianne" panose="02000000000000000000" pitchFamily="50" charset="0"/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95536" y="2346046"/>
            <a:ext cx="8388464" cy="2077200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3250" b="1" cap="all" baseline="0"/>
            </a:lvl1pPr>
            <a:lvl2pPr marL="0" indent="0">
              <a:spcBef>
                <a:spcPts val="500"/>
              </a:spcBef>
              <a:spcAft>
                <a:spcPts val="0"/>
              </a:spcAft>
              <a:buNone/>
              <a:defRPr sz="1850"/>
            </a:lvl2pPr>
          </a:lstStyle>
          <a:p>
            <a:pPr lvl="0"/>
            <a:r>
              <a:rPr lang="fr-FR" dirty="0"/>
              <a:t>Titre</a:t>
            </a:r>
          </a:p>
          <a:p>
            <a:pPr lvl="1"/>
            <a:r>
              <a:rPr lang="fr-FR" dirty="0"/>
              <a:t>Sous-titre</a:t>
            </a:r>
          </a:p>
        </p:txBody>
      </p:sp>
      <p:cxnSp>
        <p:nvCxnSpPr>
          <p:cNvPr id="12" name="Connecteur droit 11"/>
          <p:cNvCxnSpPr/>
          <p:nvPr userDrawn="1"/>
        </p:nvCxnSpPr>
        <p:spPr bwMode="gray">
          <a:xfrm>
            <a:off x="395536" y="4783500"/>
            <a:ext cx="8388464" cy="90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Image 3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06977" y="267494"/>
            <a:ext cx="5112568" cy="1890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3904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323528" y="1131590"/>
            <a:ext cx="8460471" cy="504056"/>
          </a:xfrm>
        </p:spPr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r>
              <a:rPr lang="fr-FR" cap="all"/>
              <a:t>XX/XX/XXXX</a:t>
            </a:r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dirty="0"/>
              <a:t>Intitulé de la direction/service interministérielle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3528" y="1893600"/>
            <a:ext cx="2520000" cy="2530800"/>
          </a:xfrm>
        </p:spPr>
        <p:txBody>
          <a:bodyPr/>
          <a:lstStyle>
            <a:lvl1pPr marL="144000" indent="-144000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203520" y="1896616"/>
            <a:ext cx="2520000" cy="2530800"/>
          </a:xfrm>
        </p:spPr>
        <p:txBody>
          <a:bodyPr/>
          <a:lstStyle>
            <a:lvl1pPr marL="144000" indent="-144000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6263999" y="1893600"/>
            <a:ext cx="2520000" cy="2530800"/>
          </a:xfrm>
        </p:spPr>
        <p:txBody>
          <a:bodyPr/>
          <a:lstStyle>
            <a:lvl1pPr marL="144000" indent="-144000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1641030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1059582"/>
            <a:ext cx="9144000" cy="4084818"/>
          </a:xfrm>
          <a:solidFill>
            <a:schemeClr val="bg1">
              <a:lumMod val="85000"/>
            </a:schemeClr>
          </a:solidFill>
        </p:spPr>
        <p:txBody>
          <a:bodyPr tIns="1080000" anchor="ctr" anchorCtr="0"/>
          <a:lstStyle>
            <a:lvl1pPr algn="ctr">
              <a:defRPr cap="all" baseline="0"/>
            </a:lvl1pPr>
          </a:lstStyle>
          <a:p>
            <a:r>
              <a:rPr lang="fr-FR" dirty="0"/>
              <a:t>Sélectionner l’icône pour insérer une image, </a:t>
            </a:r>
            <a:br>
              <a:rPr lang="fr-FR" dirty="0"/>
            </a:br>
            <a:r>
              <a:rPr lang="fr-FR" dirty="0"/>
              <a:t>puis disposer l’image en arrière plan </a:t>
            </a:r>
            <a:br>
              <a:rPr lang="fr-FR" dirty="0"/>
            </a:br>
            <a:r>
              <a:rPr lang="fr-FR" dirty="0"/>
              <a:t>(Sélectionner l’image avec le bouton droit de la souris / </a:t>
            </a:r>
            <a:br>
              <a:rPr lang="fr-FR" dirty="0"/>
            </a:br>
            <a:r>
              <a:rPr lang="fr-FR" dirty="0"/>
              <a:t>Mettre à l’arrière plan)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323528" y="736200"/>
            <a:ext cx="8440143" cy="4046400"/>
          </a:xfrm>
          <a:custGeom>
            <a:avLst/>
            <a:gdLst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424000" h="4046400" stroke="0" extrusionOk="0">
                <a:moveTo>
                  <a:pt x="8424000" y="4046400"/>
                </a:moveTo>
                <a:lnTo>
                  <a:pt x="0" y="4046360"/>
                </a:lnTo>
                <a:lnTo>
                  <a:pt x="0" y="40"/>
                </a:lnTo>
                <a:cubicBezTo>
                  <a:pt x="0" y="18"/>
                  <a:pt x="3771553" y="0"/>
                  <a:pt x="8424000" y="0"/>
                </a:cubicBezTo>
                <a:lnTo>
                  <a:pt x="8424000" y="4046400"/>
                </a:lnTo>
                <a:close/>
              </a:path>
              <a:path w="8424000" h="4046400" fill="none">
                <a:moveTo>
                  <a:pt x="8424000" y="4046400"/>
                </a:moveTo>
                <a:lnTo>
                  <a:pt x="0" y="4046360"/>
                </a:lnTo>
              </a:path>
            </a:pathLst>
          </a:custGeom>
          <a:ln w="10160">
            <a:solidFill>
              <a:schemeClr val="tx1"/>
            </a:solidFill>
          </a:ln>
        </p:spPr>
        <p:txBody>
          <a:bodyPr lIns="0" bIns="360000" anchor="ctr" anchorCtr="0"/>
          <a:lstStyle>
            <a:lvl1pPr marL="396000" indent="-396000">
              <a:buFont typeface="+mj-lt"/>
              <a:buAutoNum type="arabicPeriod"/>
              <a:defRPr sz="3250"/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r>
              <a:rPr lang="fr-FR" cap="all"/>
              <a:t>XX/XX/XXXX</a:t>
            </a:r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>
          <a:xfrm>
            <a:off x="323528" y="4783500"/>
            <a:ext cx="5831992" cy="360000"/>
          </a:xfrm>
        </p:spPr>
        <p:txBody>
          <a:bodyPr/>
          <a:lstStyle/>
          <a:p>
            <a:r>
              <a:rPr lang="fr-FR" dirty="0"/>
              <a:t>Intitulé de la direction/service interministérielle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08596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s 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323528" y="900000"/>
            <a:ext cx="8460471" cy="720000"/>
          </a:xfrm>
        </p:spPr>
        <p:txBody>
          <a:bodyPr/>
          <a:lstStyle>
            <a:lvl1pPr>
              <a:defRPr/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r>
              <a:rPr lang="fr-FR" cap="all"/>
              <a:t>XX/XX/XXXX</a:t>
            </a:r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dirty="0"/>
              <a:t>Intitulé de la direction/service interministérielle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312000" y="180000"/>
            <a:ext cx="5472000" cy="360000"/>
          </a:xfrm>
        </p:spPr>
        <p:txBody>
          <a:bodyPr/>
          <a:lstStyle>
            <a:lvl1pPr marL="108000" indent="-108000" algn="r">
              <a:spcAft>
                <a:spcPts val="0"/>
              </a:spcAft>
              <a:buFont typeface="+mj-lt"/>
              <a:buAutoNum type="arabicPeriod"/>
              <a:defRPr sz="750" b="1"/>
            </a:lvl1pPr>
            <a:lvl2pPr marL="108000" indent="-108000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750" baseline="0"/>
            </a:lvl2pPr>
          </a:lstStyle>
          <a:p>
            <a:pPr lvl="0"/>
            <a:r>
              <a:rPr lang="fr-FR" dirty="0"/>
              <a:t>Titre</a:t>
            </a:r>
          </a:p>
          <a:p>
            <a:pPr lvl="1"/>
            <a:r>
              <a:rPr lang="fr-FR" dirty="0"/>
              <a:t>Sous-titre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23527" y="1836000"/>
            <a:ext cx="2556471" cy="2574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293763" y="1836000"/>
            <a:ext cx="2520000" cy="2574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6264000" y="1836000"/>
            <a:ext cx="2520000" cy="2574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3840454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 hasCustomPrompt="1"/>
          </p:nvPr>
        </p:nvSpPr>
        <p:spPr bwMode="gray">
          <a:xfrm>
            <a:off x="323528" y="900000"/>
            <a:ext cx="8460471" cy="720000"/>
          </a:xfrm>
        </p:spPr>
        <p:txBody>
          <a:bodyPr/>
          <a:lstStyle/>
          <a:p>
            <a:r>
              <a:rPr lang="fr-FR" noProof="0" dirty="0"/>
              <a:t>Titre</a:t>
            </a:r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r>
              <a:rPr lang="fr-FR" cap="all"/>
              <a:t>XX/XX/XXXX</a:t>
            </a:r>
            <a:endParaRPr lang="fr-FR" cap="all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 bwMode="gray">
          <a:xfrm>
            <a:off x="323528" y="4783500"/>
            <a:ext cx="5831992" cy="360000"/>
          </a:xfrm>
        </p:spPr>
        <p:txBody>
          <a:bodyPr/>
          <a:lstStyle/>
          <a:p>
            <a:r>
              <a:rPr lang="fr-FR" dirty="0"/>
              <a:t>Intitulé de la direction/service interministérielle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4" hasCustomPrompt="1"/>
          </p:nvPr>
        </p:nvSpPr>
        <p:spPr bwMode="gray">
          <a:xfrm>
            <a:off x="323528" y="1836000"/>
            <a:ext cx="8460470" cy="2574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5" name="Espace réservé du texte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312000" y="180000"/>
            <a:ext cx="5472000" cy="360000"/>
          </a:xfrm>
        </p:spPr>
        <p:txBody>
          <a:bodyPr/>
          <a:lstStyle>
            <a:lvl1pPr marL="108000" indent="-108000" algn="r">
              <a:spcAft>
                <a:spcPts val="0"/>
              </a:spcAft>
              <a:buFont typeface="+mj-lt"/>
              <a:buAutoNum type="arabicPeriod"/>
              <a:defRPr sz="750" b="1"/>
            </a:lvl1pPr>
            <a:lvl2pPr marL="108000" indent="-108000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750"/>
            </a:lvl2pPr>
          </a:lstStyle>
          <a:p>
            <a:pPr lvl="0"/>
            <a:r>
              <a:rPr lang="fr-FR" dirty="0"/>
              <a:t>Titre</a:t>
            </a:r>
          </a:p>
          <a:p>
            <a:pPr lvl="1"/>
            <a:r>
              <a:rPr lang="fr-FR" dirty="0"/>
              <a:t>Sous-titre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 10"/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251521" y="35109"/>
            <a:ext cx="2376261" cy="878478"/>
          </a:xfrm>
          <a:prstGeom prst="rect">
            <a:avLst/>
          </a:prstGeom>
        </p:spPr>
      </p:pic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 bwMode="gray">
          <a:xfrm>
            <a:off x="323528" y="900000"/>
            <a:ext cx="8460471" cy="72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noProof="0" dirty="0"/>
              <a:t>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319602" y="1834885"/>
            <a:ext cx="8424000" cy="2574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7614000" y="4783500"/>
            <a:ext cx="1170000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750" b="1">
                <a:solidFill>
                  <a:schemeClr val="tx1"/>
                </a:solidFill>
                <a:latin typeface="Marianne" panose="02000000000000000000" pitchFamily="50" charset="0"/>
              </a:defRPr>
            </a:lvl1pPr>
          </a:lstStyle>
          <a:p>
            <a:pPr algn="r"/>
            <a:r>
              <a:rPr lang="fr-FR" cap="all" dirty="0"/>
              <a:t>XX/XX/XXXX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 bwMode="gray">
          <a:xfrm>
            <a:off x="319602" y="4783500"/>
            <a:ext cx="5835918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r>
              <a:rPr lang="fr-FR" dirty="0"/>
              <a:t>Intitulé de la direction/service =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6264000" y="4783500"/>
            <a:ext cx="1350000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 baseline="0">
                <a:solidFill>
                  <a:schemeClr val="tx1"/>
                </a:solidFill>
                <a:latin typeface="Marianne" panose="02000000000000000000" pitchFamily="50" charset="0"/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0" name="Connecteur droit 9"/>
          <p:cNvCxnSpPr/>
          <p:nvPr userDrawn="1"/>
        </p:nvCxnSpPr>
        <p:spPr bwMode="gray">
          <a:xfrm>
            <a:off x="319602" y="4783500"/>
            <a:ext cx="8464398" cy="90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12" r:id="rId2"/>
    <p:sldLayoutId id="2147483810" r:id="rId3"/>
    <p:sldLayoutId id="2147483811" r:id="rId4"/>
    <p:sldLayoutId id="2147483809" r:id="rId5"/>
    <p:sldLayoutId id="2147483798" r:id="rId6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550" b="1" kern="1200" baseline="0">
          <a:solidFill>
            <a:schemeClr val="tx1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500"/>
        </a:spcAft>
        <a:buFont typeface="Arial" pitchFamily="34" charset="0"/>
        <a:buNone/>
        <a:defRPr sz="1050" b="0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252000" indent="-720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itchFamily="34" charset="0"/>
        <a:buChar char="•"/>
        <a:defRPr sz="950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432000" indent="-72000" algn="l" defTabSz="914400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Arial" pitchFamily="34" charset="0"/>
        <a:buChar char="•"/>
        <a:defRPr sz="850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612000" indent="-72000" algn="l" defTabSz="914400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Arial" pitchFamily="34" charset="0"/>
        <a:buChar char="•"/>
        <a:defRPr sz="750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828000" indent="-72000" algn="l" defTabSz="914400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Arial" pitchFamily="34" charset="0"/>
        <a:buChar char="•"/>
        <a:defRPr sz="700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XX/XX/XXXX</a:t>
            </a:r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Service communication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140CD-8AED-46FF-A9A2-77308F3F39AE}" type="slidenum">
              <a:rPr lang="fr-FR" smtClean="0"/>
              <a:pPr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242969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Guide d’utilisation de la nouvelle</a:t>
            </a:r>
          </a:p>
          <a:p>
            <a:r>
              <a:rPr lang="fr-FR" dirty="0"/>
              <a:t>Charte graphique de l’État</a:t>
            </a:r>
          </a:p>
          <a:p>
            <a:pPr lvl="1"/>
            <a:r>
              <a:rPr lang="fr-FR" dirty="0"/>
              <a:t>Pour l’académie de Dijon et les DSDEN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fr-FR" cap="all"/>
              <a:t>XX/XX/XXXX</a:t>
            </a:r>
            <a:endParaRPr lang="fr-FR" cap="all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Intitulé de la direction/service interministérielle</a:t>
            </a:r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815159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Sommaire</a:t>
            </a:r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Titre de partie</a:t>
            </a:r>
          </a:p>
          <a:p>
            <a:pPr lvl="1"/>
            <a:r>
              <a:rPr lang="fr-FR" dirty="0"/>
              <a:t>Sous-titre de partie</a:t>
            </a:r>
          </a:p>
          <a:p>
            <a:pPr lvl="1"/>
            <a:r>
              <a:rPr lang="fr-FR" dirty="0"/>
              <a:t>Sous-titre de partie</a:t>
            </a:r>
          </a:p>
          <a:p>
            <a:pPr lvl="1"/>
            <a:r>
              <a:rPr lang="fr-FR" dirty="0"/>
              <a:t>Sous-titre de partie</a:t>
            </a:r>
          </a:p>
          <a:p>
            <a:pPr lvl="1"/>
            <a:r>
              <a:rPr lang="fr-FR" dirty="0"/>
              <a:t>Sous-titre de partie</a:t>
            </a:r>
          </a:p>
          <a:p>
            <a:pPr lvl="1"/>
            <a:r>
              <a:rPr lang="fr-FR" dirty="0"/>
              <a:t>Sous-titre de partie</a:t>
            </a:r>
          </a:p>
          <a:p>
            <a:pPr lvl="1"/>
            <a:endParaRPr lang="fr-FR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>
              <a:buFont typeface="+mj-lt"/>
              <a:buAutoNum type="arabicPeriod" startAt="2"/>
            </a:pPr>
            <a:r>
              <a:rPr lang="fr-FR" dirty="0"/>
              <a:t>Titre de partie</a:t>
            </a:r>
          </a:p>
          <a:p>
            <a:pPr lvl="1"/>
            <a:r>
              <a:rPr lang="fr-FR" dirty="0"/>
              <a:t>Sous-titre de partie</a:t>
            </a:r>
          </a:p>
          <a:p>
            <a:pPr lvl="1"/>
            <a:r>
              <a:rPr lang="fr-FR" dirty="0"/>
              <a:t>Sous-titre de partie</a:t>
            </a:r>
          </a:p>
          <a:p>
            <a:pPr>
              <a:buAutoNum type="arabicPeriod" startAt="2"/>
            </a:pPr>
            <a:r>
              <a:rPr lang="fr-FR" dirty="0"/>
              <a:t>Titre de partie</a:t>
            </a:r>
          </a:p>
          <a:p>
            <a:pPr lvl="1"/>
            <a:r>
              <a:rPr lang="fr-FR" dirty="0"/>
              <a:t>Sous-titre de partie</a:t>
            </a:r>
          </a:p>
          <a:p>
            <a:pPr lvl="1"/>
            <a:r>
              <a:rPr lang="fr-FR" dirty="0"/>
              <a:t>Sous-titre de partie</a:t>
            </a:r>
          </a:p>
          <a:p>
            <a:pPr lvl="1"/>
            <a:r>
              <a:rPr lang="fr-FR" dirty="0"/>
              <a:t>Sous-titre de partie</a:t>
            </a:r>
          </a:p>
        </p:txBody>
      </p:sp>
      <p:sp>
        <p:nvSpPr>
          <p:cNvPr id="19" name="Espace réservé du texte 18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>
              <a:buFont typeface="+mj-lt"/>
              <a:buAutoNum type="arabicPeriod" startAt="4"/>
            </a:pPr>
            <a:r>
              <a:rPr lang="fr-FR" dirty="0"/>
              <a:t>Titre de partie</a:t>
            </a:r>
          </a:p>
          <a:p>
            <a:pPr lvl="1"/>
            <a:r>
              <a:rPr lang="fr-FR" dirty="0"/>
              <a:t>Sous-titre de partie</a:t>
            </a:r>
          </a:p>
          <a:p>
            <a:pPr lvl="1"/>
            <a:r>
              <a:rPr lang="fr-FR" dirty="0"/>
              <a:t>Sous-titre de partie</a:t>
            </a:r>
          </a:p>
          <a:p>
            <a:pPr lvl="1"/>
            <a:r>
              <a:rPr lang="fr-FR" dirty="0"/>
              <a:t>Sous-titre de partie</a:t>
            </a:r>
          </a:p>
        </p:txBody>
      </p:sp>
      <p:sp>
        <p:nvSpPr>
          <p:cNvPr id="20" name="Espace réservé de la date 1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fr-FR" cap="all" dirty="0"/>
              <a:t>02/07/2020</a:t>
            </a:r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Service communication</a:t>
            </a:r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578537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pour une image  2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Titre de partie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fr-FR" cap="all"/>
              <a:t>XX/XX/XXXX</a:t>
            </a:r>
            <a:endParaRPr lang="fr-FR" cap="all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Intitulé de la direction/service interministérielle</a:t>
            </a:r>
            <a:endParaRPr lang="fr-FR" dirty="0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094538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Lorem</a:t>
            </a:r>
            <a:r>
              <a:rPr lang="fr-FR" dirty="0"/>
              <a:t> </a:t>
            </a:r>
            <a:r>
              <a:rPr lang="fr-FR" dirty="0" err="1"/>
              <a:t>ipsum</a:t>
            </a:r>
            <a:r>
              <a:rPr lang="fr-FR" dirty="0"/>
              <a:t> </a:t>
            </a:r>
            <a:r>
              <a:rPr lang="fr-FR" dirty="0" err="1"/>
              <a:t>dolor</a:t>
            </a:r>
            <a:r>
              <a:rPr lang="fr-FR" dirty="0"/>
              <a:t> </a:t>
            </a:r>
            <a:br>
              <a:rPr lang="fr-FR" dirty="0"/>
            </a:br>
            <a:r>
              <a:rPr lang="fr-FR" dirty="0" err="1"/>
              <a:t>sit</a:t>
            </a:r>
            <a:r>
              <a:rPr lang="fr-FR" dirty="0"/>
              <a:t> </a:t>
            </a:r>
            <a:r>
              <a:rPr lang="fr-FR" dirty="0" err="1"/>
              <a:t>amet</a:t>
            </a:r>
            <a:r>
              <a:rPr lang="fr-FR" dirty="0"/>
              <a:t> </a:t>
            </a:r>
            <a:r>
              <a:rPr lang="fr-FR" dirty="0" err="1"/>
              <a:t>consectetur</a:t>
            </a:r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Titre de partie</a:t>
            </a:r>
          </a:p>
          <a:p>
            <a:pPr lvl="1"/>
            <a:r>
              <a:rPr lang="fr-FR" dirty="0"/>
              <a:t>Sous-titre de partie</a:t>
            </a:r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 err="1"/>
              <a:t>Lorem</a:t>
            </a:r>
            <a:r>
              <a:rPr lang="fr-FR" dirty="0"/>
              <a:t> </a:t>
            </a:r>
            <a:r>
              <a:rPr lang="fr-FR" dirty="0" err="1"/>
              <a:t>ipsum</a:t>
            </a:r>
            <a:r>
              <a:rPr lang="fr-FR" dirty="0"/>
              <a:t> </a:t>
            </a:r>
            <a:r>
              <a:rPr lang="fr-FR" dirty="0" err="1"/>
              <a:t>dolor</a:t>
            </a:r>
            <a:r>
              <a:rPr lang="fr-FR" dirty="0"/>
              <a:t> </a:t>
            </a:r>
            <a:r>
              <a:rPr lang="fr-FR" dirty="0" err="1"/>
              <a:t>sit</a:t>
            </a:r>
            <a:r>
              <a:rPr lang="fr-FR" dirty="0"/>
              <a:t> </a:t>
            </a:r>
            <a:r>
              <a:rPr lang="fr-FR" dirty="0" err="1"/>
              <a:t>amet</a:t>
            </a:r>
            <a:r>
              <a:rPr lang="fr-FR" dirty="0"/>
              <a:t>, </a:t>
            </a:r>
            <a:r>
              <a:rPr lang="fr-FR" dirty="0" err="1"/>
              <a:t>consectetuer</a:t>
            </a:r>
            <a:r>
              <a:rPr lang="fr-FR" dirty="0"/>
              <a:t> </a:t>
            </a:r>
            <a:r>
              <a:rPr lang="fr-FR" dirty="0" err="1"/>
              <a:t>adipiscing</a:t>
            </a:r>
            <a:r>
              <a:rPr lang="fr-FR" dirty="0"/>
              <a:t> </a:t>
            </a:r>
            <a:r>
              <a:rPr lang="fr-FR" dirty="0" err="1"/>
              <a:t>elit</a:t>
            </a:r>
            <a:r>
              <a:rPr lang="fr-FR" dirty="0"/>
              <a:t>, </a:t>
            </a:r>
            <a:r>
              <a:rPr lang="fr-FR" dirty="0" err="1"/>
              <a:t>sed</a:t>
            </a:r>
            <a:r>
              <a:rPr lang="fr-FR" dirty="0"/>
              <a:t> diam </a:t>
            </a:r>
            <a:r>
              <a:rPr lang="fr-FR" dirty="0" err="1"/>
              <a:t>nonummy</a:t>
            </a:r>
            <a:r>
              <a:rPr lang="fr-FR" dirty="0"/>
              <a:t> </a:t>
            </a:r>
            <a:r>
              <a:rPr lang="fr-FR" dirty="0" err="1"/>
              <a:t>nibh</a:t>
            </a:r>
            <a:r>
              <a:rPr lang="fr-FR" dirty="0"/>
              <a:t> </a:t>
            </a:r>
            <a:r>
              <a:rPr lang="fr-FR" dirty="0" err="1"/>
              <a:t>euismod</a:t>
            </a:r>
            <a:r>
              <a:rPr lang="fr-FR" dirty="0"/>
              <a:t> </a:t>
            </a:r>
            <a:r>
              <a:rPr lang="fr-FR" dirty="0" err="1"/>
              <a:t>tincidunt</a:t>
            </a:r>
            <a:r>
              <a:rPr lang="fr-FR" dirty="0"/>
              <a:t> ut </a:t>
            </a:r>
            <a:r>
              <a:rPr lang="fr-FR" dirty="0" err="1"/>
              <a:t>laoreet</a:t>
            </a:r>
            <a:r>
              <a:rPr lang="fr-FR" dirty="0"/>
              <a:t> </a:t>
            </a:r>
            <a:r>
              <a:rPr lang="fr-FR" dirty="0" err="1"/>
              <a:t>dolore</a:t>
            </a:r>
            <a:r>
              <a:rPr lang="fr-FR" dirty="0"/>
              <a:t> magna </a:t>
            </a:r>
            <a:r>
              <a:rPr lang="fr-FR" dirty="0" err="1"/>
              <a:t>aliquam</a:t>
            </a:r>
            <a:r>
              <a:rPr lang="fr-FR" dirty="0"/>
              <a:t> erat </a:t>
            </a:r>
            <a:r>
              <a:rPr lang="fr-FR" dirty="0" err="1"/>
              <a:t>volutpat</a:t>
            </a:r>
            <a:r>
              <a:rPr lang="fr-FR" dirty="0"/>
              <a:t>. Ut </a:t>
            </a:r>
            <a:r>
              <a:rPr lang="fr-FR" dirty="0" err="1"/>
              <a:t>wisi</a:t>
            </a:r>
            <a:r>
              <a:rPr lang="fr-FR" dirty="0"/>
              <a:t> </a:t>
            </a:r>
            <a:r>
              <a:rPr lang="fr-FR" dirty="0" err="1"/>
              <a:t>enim</a:t>
            </a:r>
            <a:r>
              <a:rPr lang="fr-FR" dirty="0"/>
              <a:t> ad </a:t>
            </a:r>
            <a:r>
              <a:rPr lang="fr-FR" dirty="0" err="1"/>
              <a:t>minim</a:t>
            </a:r>
            <a:r>
              <a:rPr lang="fr-FR" dirty="0"/>
              <a:t> </a:t>
            </a:r>
            <a:r>
              <a:rPr lang="fr-FR" dirty="0" err="1"/>
              <a:t>veniam</a:t>
            </a:r>
            <a:r>
              <a:rPr lang="fr-FR" dirty="0"/>
              <a:t>, </a:t>
            </a:r>
            <a:r>
              <a:rPr lang="fr-FR" dirty="0" err="1"/>
              <a:t>quis</a:t>
            </a:r>
            <a:r>
              <a:rPr lang="fr-FR" dirty="0"/>
              <a:t> </a:t>
            </a:r>
            <a:r>
              <a:rPr lang="fr-FR" dirty="0" err="1"/>
              <a:t>nostrud</a:t>
            </a:r>
            <a:r>
              <a:rPr lang="fr-FR" dirty="0"/>
              <a:t> </a:t>
            </a:r>
            <a:r>
              <a:rPr lang="fr-FR" dirty="0" err="1"/>
              <a:t>exerci</a:t>
            </a:r>
            <a:r>
              <a:rPr lang="fr-FR" dirty="0"/>
              <a:t> </a:t>
            </a:r>
            <a:r>
              <a:rPr lang="fr-FR" dirty="0" err="1"/>
              <a:t>tation</a:t>
            </a:r>
            <a:r>
              <a:rPr lang="fr-FR" dirty="0"/>
              <a:t> </a:t>
            </a:r>
            <a:r>
              <a:rPr lang="fr-FR" dirty="0" err="1"/>
              <a:t>ullamcorper</a:t>
            </a:r>
            <a:r>
              <a:rPr lang="fr-FR" dirty="0"/>
              <a:t> </a:t>
            </a:r>
            <a:r>
              <a:rPr lang="fr-FR" dirty="0" err="1"/>
              <a:t>suscipit</a:t>
            </a:r>
            <a:r>
              <a:rPr lang="fr-FR" dirty="0"/>
              <a:t> </a:t>
            </a:r>
            <a:r>
              <a:rPr lang="fr-FR" dirty="0" err="1"/>
              <a:t>lobortis</a:t>
            </a:r>
            <a:r>
              <a:rPr lang="fr-FR" dirty="0"/>
              <a:t> </a:t>
            </a:r>
            <a:r>
              <a:rPr lang="fr-FR" dirty="0" err="1"/>
              <a:t>nisl</a:t>
            </a:r>
            <a:r>
              <a:rPr lang="fr-FR" dirty="0"/>
              <a:t> ut </a:t>
            </a:r>
            <a:r>
              <a:rPr lang="fr-FR" dirty="0" err="1"/>
              <a:t>aliquip</a:t>
            </a:r>
            <a:r>
              <a:rPr lang="fr-FR" dirty="0"/>
              <a:t> ex </a:t>
            </a:r>
            <a:r>
              <a:rPr lang="fr-FR" dirty="0" err="1"/>
              <a:t>ea</a:t>
            </a:r>
            <a:r>
              <a:rPr lang="fr-FR" dirty="0"/>
              <a:t> </a:t>
            </a:r>
            <a:r>
              <a:rPr lang="fr-FR" dirty="0" err="1"/>
              <a:t>commodo</a:t>
            </a:r>
            <a:r>
              <a:rPr lang="fr-FR" dirty="0"/>
              <a:t> </a:t>
            </a:r>
            <a:r>
              <a:rPr lang="fr-FR" dirty="0" err="1"/>
              <a:t>consequat</a:t>
            </a:r>
            <a:r>
              <a:rPr lang="fr-FR" dirty="0"/>
              <a:t>. Duis </a:t>
            </a:r>
            <a:r>
              <a:rPr lang="fr-FR" dirty="0" err="1"/>
              <a:t>autem</a:t>
            </a:r>
            <a:r>
              <a:rPr lang="fr-FR" dirty="0"/>
              <a:t> </a:t>
            </a:r>
            <a:r>
              <a:rPr lang="fr-FR" dirty="0" err="1"/>
              <a:t>vel</a:t>
            </a:r>
            <a:r>
              <a:rPr lang="fr-FR" dirty="0"/>
              <a:t> </a:t>
            </a:r>
            <a:r>
              <a:rPr lang="fr-FR" dirty="0" err="1"/>
              <a:t>eum</a:t>
            </a:r>
            <a:r>
              <a:rPr lang="fr-FR" dirty="0"/>
              <a:t> </a:t>
            </a:r>
            <a:r>
              <a:rPr lang="fr-FR" dirty="0" err="1"/>
              <a:t>iriure</a:t>
            </a:r>
            <a:r>
              <a:rPr lang="fr-FR" dirty="0"/>
              <a:t> </a:t>
            </a:r>
            <a:r>
              <a:rPr lang="fr-FR" dirty="0" err="1"/>
              <a:t>dolor</a:t>
            </a:r>
            <a:r>
              <a:rPr lang="fr-FR" dirty="0"/>
              <a:t> in </a:t>
            </a:r>
            <a:r>
              <a:rPr lang="fr-FR" dirty="0" err="1"/>
              <a:t>hendrerit</a:t>
            </a:r>
            <a:r>
              <a:rPr lang="fr-FR" dirty="0"/>
              <a:t> in </a:t>
            </a:r>
            <a:r>
              <a:rPr lang="fr-FR" dirty="0" err="1"/>
              <a:t>vulputate</a:t>
            </a:r>
            <a:r>
              <a:rPr lang="fr-FR" dirty="0"/>
              <a:t> </a:t>
            </a:r>
            <a:r>
              <a:rPr lang="fr-FR" dirty="0" err="1"/>
              <a:t>velit</a:t>
            </a:r>
            <a:r>
              <a:rPr lang="fr-FR" dirty="0"/>
              <a:t> esse </a:t>
            </a:r>
            <a:r>
              <a:rPr lang="fr-FR" dirty="0" err="1"/>
              <a:t>molestie</a:t>
            </a:r>
            <a:r>
              <a:rPr lang="fr-FR" dirty="0"/>
              <a:t> </a:t>
            </a:r>
            <a:r>
              <a:rPr lang="fr-FR" dirty="0" err="1"/>
              <a:t>consequat</a:t>
            </a:r>
            <a:r>
              <a:rPr lang="fr-FR" dirty="0"/>
              <a:t>, </a:t>
            </a:r>
            <a:r>
              <a:rPr lang="fr-FR" dirty="0" err="1"/>
              <a:t>vel</a:t>
            </a:r>
            <a:r>
              <a:rPr lang="fr-FR" dirty="0"/>
              <a:t> </a:t>
            </a:r>
            <a:r>
              <a:rPr lang="fr-FR" dirty="0" err="1"/>
              <a:t>illum</a:t>
            </a:r>
            <a:r>
              <a:rPr lang="fr-FR" dirty="0"/>
              <a:t> </a:t>
            </a:r>
            <a:r>
              <a:rPr lang="fr-FR" dirty="0" err="1"/>
              <a:t>dolore</a:t>
            </a:r>
            <a:r>
              <a:rPr lang="fr-FR" dirty="0"/>
              <a:t> eu </a:t>
            </a:r>
            <a:r>
              <a:rPr lang="fr-FR" dirty="0" err="1"/>
              <a:t>feugiat</a:t>
            </a:r>
            <a:r>
              <a:rPr lang="fr-FR" dirty="0"/>
              <a:t> </a:t>
            </a:r>
            <a:r>
              <a:rPr lang="fr-FR" dirty="0" err="1"/>
              <a:t>nulla</a:t>
            </a:r>
            <a:r>
              <a:rPr lang="fr-FR" dirty="0"/>
              <a:t> </a:t>
            </a:r>
            <a:r>
              <a:rPr lang="fr-FR" dirty="0" err="1"/>
              <a:t>facilisis</a:t>
            </a:r>
            <a:r>
              <a:rPr lang="fr-FR" dirty="0"/>
              <a:t> </a:t>
            </a:r>
            <a:r>
              <a:rPr lang="fr-FR" dirty="0" err="1"/>
              <a:t>at</a:t>
            </a:r>
            <a:r>
              <a:rPr lang="fr-FR" dirty="0"/>
              <a:t> </a:t>
            </a:r>
            <a:r>
              <a:rPr lang="fr-FR" dirty="0" err="1"/>
              <a:t>vero</a:t>
            </a:r>
            <a:r>
              <a:rPr lang="fr-FR" dirty="0"/>
              <a:t> </a:t>
            </a:r>
            <a:r>
              <a:rPr lang="fr-FR" dirty="0" err="1"/>
              <a:t>eros</a:t>
            </a:r>
            <a:r>
              <a:rPr lang="fr-FR" dirty="0"/>
              <a:t> et </a:t>
            </a:r>
            <a:r>
              <a:rPr lang="fr-FR" dirty="0" err="1"/>
              <a:t>accumsan</a:t>
            </a:r>
            <a:r>
              <a:rPr lang="fr-FR" dirty="0"/>
              <a:t> et </a:t>
            </a:r>
            <a:r>
              <a:rPr lang="fr-FR" dirty="0" err="1"/>
              <a:t>iusto</a:t>
            </a:r>
            <a:r>
              <a:rPr lang="fr-FR" dirty="0"/>
              <a:t> </a:t>
            </a:r>
            <a:r>
              <a:rPr lang="fr-FR" dirty="0" err="1"/>
              <a:t>odio</a:t>
            </a:r>
            <a:r>
              <a:rPr lang="fr-FR" dirty="0"/>
              <a:t> </a:t>
            </a:r>
            <a:r>
              <a:rPr lang="fr-FR" dirty="0" err="1"/>
              <a:t>dignissim</a:t>
            </a:r>
            <a:r>
              <a:rPr lang="fr-FR" dirty="0"/>
              <a:t> qui </a:t>
            </a:r>
            <a:r>
              <a:rPr lang="fr-FR" dirty="0" err="1"/>
              <a:t>blandit</a:t>
            </a:r>
            <a:r>
              <a:rPr lang="fr-FR" dirty="0"/>
              <a:t> </a:t>
            </a:r>
            <a:r>
              <a:rPr lang="fr-FR" dirty="0" err="1"/>
              <a:t>praesent</a:t>
            </a:r>
            <a:r>
              <a:rPr lang="fr-FR" dirty="0"/>
              <a:t> </a:t>
            </a:r>
            <a:r>
              <a:rPr lang="fr-FR" dirty="0" err="1"/>
              <a:t>luptatum</a:t>
            </a:r>
            <a:r>
              <a:rPr lang="fr-FR" dirty="0"/>
              <a:t> </a:t>
            </a:r>
            <a:r>
              <a:rPr lang="fr-FR" dirty="0" err="1"/>
              <a:t>zzril</a:t>
            </a:r>
            <a:r>
              <a:rPr lang="fr-FR" dirty="0"/>
              <a:t> </a:t>
            </a:r>
            <a:r>
              <a:rPr lang="fr-FR" dirty="0" err="1"/>
              <a:t>delenit</a:t>
            </a:r>
            <a:r>
              <a:rPr lang="fr-FR" dirty="0"/>
              <a:t> </a:t>
            </a:r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 err="1"/>
              <a:t>Lorem</a:t>
            </a:r>
            <a:r>
              <a:rPr lang="fr-FR" dirty="0"/>
              <a:t> </a:t>
            </a:r>
            <a:r>
              <a:rPr lang="fr-FR" dirty="0" err="1"/>
              <a:t>ipsum</a:t>
            </a:r>
            <a:r>
              <a:rPr lang="fr-FR" dirty="0"/>
              <a:t> </a:t>
            </a:r>
            <a:r>
              <a:rPr lang="fr-FR" dirty="0" err="1"/>
              <a:t>dolor</a:t>
            </a:r>
            <a:r>
              <a:rPr lang="fr-FR" dirty="0"/>
              <a:t> </a:t>
            </a:r>
            <a:r>
              <a:rPr lang="fr-FR" dirty="0" err="1"/>
              <a:t>sit</a:t>
            </a:r>
            <a:r>
              <a:rPr lang="fr-FR" dirty="0"/>
              <a:t> </a:t>
            </a:r>
            <a:r>
              <a:rPr lang="fr-FR" dirty="0" err="1"/>
              <a:t>amet</a:t>
            </a:r>
            <a:r>
              <a:rPr lang="fr-FR" dirty="0"/>
              <a:t>, </a:t>
            </a:r>
            <a:r>
              <a:rPr lang="fr-FR" dirty="0" err="1"/>
              <a:t>consectetuer</a:t>
            </a:r>
            <a:r>
              <a:rPr lang="fr-FR" dirty="0"/>
              <a:t> </a:t>
            </a:r>
            <a:r>
              <a:rPr lang="fr-FR" dirty="0" err="1"/>
              <a:t>adipiscing</a:t>
            </a:r>
            <a:r>
              <a:rPr lang="fr-FR" dirty="0"/>
              <a:t> </a:t>
            </a:r>
            <a:r>
              <a:rPr lang="fr-FR" dirty="0" err="1"/>
              <a:t>elit</a:t>
            </a:r>
            <a:r>
              <a:rPr lang="fr-FR" dirty="0"/>
              <a:t>, </a:t>
            </a:r>
            <a:r>
              <a:rPr lang="fr-FR" dirty="0" err="1"/>
              <a:t>sed</a:t>
            </a:r>
            <a:r>
              <a:rPr lang="fr-FR" dirty="0"/>
              <a:t> diam </a:t>
            </a:r>
            <a:r>
              <a:rPr lang="fr-FR" dirty="0" err="1"/>
              <a:t>nonummy</a:t>
            </a:r>
            <a:r>
              <a:rPr lang="fr-FR" dirty="0"/>
              <a:t> </a:t>
            </a:r>
            <a:r>
              <a:rPr lang="fr-FR" dirty="0" err="1"/>
              <a:t>nibh</a:t>
            </a:r>
            <a:r>
              <a:rPr lang="fr-FR" dirty="0"/>
              <a:t> </a:t>
            </a:r>
            <a:r>
              <a:rPr lang="fr-FR" dirty="0" err="1"/>
              <a:t>euismod</a:t>
            </a:r>
            <a:r>
              <a:rPr lang="fr-FR" dirty="0"/>
              <a:t> </a:t>
            </a:r>
            <a:r>
              <a:rPr lang="fr-FR" dirty="0" err="1"/>
              <a:t>tincidunt</a:t>
            </a:r>
            <a:r>
              <a:rPr lang="fr-FR" dirty="0"/>
              <a:t> ut </a:t>
            </a:r>
            <a:r>
              <a:rPr lang="fr-FR" dirty="0" err="1"/>
              <a:t>laoreet</a:t>
            </a:r>
            <a:r>
              <a:rPr lang="fr-FR" dirty="0"/>
              <a:t> </a:t>
            </a:r>
            <a:r>
              <a:rPr lang="fr-FR" dirty="0" err="1"/>
              <a:t>dolore</a:t>
            </a:r>
            <a:r>
              <a:rPr lang="fr-FR" dirty="0"/>
              <a:t> magna </a:t>
            </a:r>
            <a:r>
              <a:rPr lang="fr-FR" dirty="0" err="1"/>
              <a:t>aliquam</a:t>
            </a:r>
            <a:r>
              <a:rPr lang="fr-FR" dirty="0"/>
              <a:t> erat </a:t>
            </a:r>
            <a:r>
              <a:rPr lang="fr-FR" dirty="0" err="1"/>
              <a:t>volutpat</a:t>
            </a:r>
            <a:r>
              <a:rPr lang="fr-FR" dirty="0"/>
              <a:t>. Ut </a:t>
            </a:r>
            <a:r>
              <a:rPr lang="fr-FR" dirty="0" err="1"/>
              <a:t>wisi</a:t>
            </a:r>
            <a:r>
              <a:rPr lang="fr-FR" dirty="0"/>
              <a:t> </a:t>
            </a:r>
            <a:r>
              <a:rPr lang="fr-FR" dirty="0" err="1"/>
              <a:t>enim</a:t>
            </a:r>
            <a:r>
              <a:rPr lang="fr-FR" dirty="0"/>
              <a:t> ad </a:t>
            </a:r>
            <a:r>
              <a:rPr lang="fr-FR" dirty="0" err="1"/>
              <a:t>minim</a:t>
            </a:r>
            <a:r>
              <a:rPr lang="fr-FR" dirty="0"/>
              <a:t> </a:t>
            </a:r>
            <a:r>
              <a:rPr lang="fr-FR" dirty="0" err="1"/>
              <a:t>veniam</a:t>
            </a:r>
            <a:r>
              <a:rPr lang="fr-FR" dirty="0"/>
              <a:t>, </a:t>
            </a:r>
            <a:r>
              <a:rPr lang="fr-FR" dirty="0" err="1"/>
              <a:t>quis</a:t>
            </a:r>
            <a:r>
              <a:rPr lang="fr-FR" dirty="0"/>
              <a:t> </a:t>
            </a:r>
            <a:r>
              <a:rPr lang="fr-FR" dirty="0" err="1"/>
              <a:t>nostrud</a:t>
            </a:r>
            <a:r>
              <a:rPr lang="fr-FR" dirty="0"/>
              <a:t> </a:t>
            </a:r>
            <a:r>
              <a:rPr lang="fr-FR" dirty="0" err="1"/>
              <a:t>exerci</a:t>
            </a:r>
            <a:r>
              <a:rPr lang="fr-FR" dirty="0"/>
              <a:t> </a:t>
            </a:r>
            <a:r>
              <a:rPr lang="fr-FR" dirty="0" err="1"/>
              <a:t>tation</a:t>
            </a:r>
            <a:r>
              <a:rPr lang="fr-FR" dirty="0"/>
              <a:t> </a:t>
            </a:r>
            <a:r>
              <a:rPr lang="fr-FR" dirty="0" err="1"/>
              <a:t>ullamcorper</a:t>
            </a:r>
            <a:r>
              <a:rPr lang="fr-FR" dirty="0"/>
              <a:t> </a:t>
            </a:r>
            <a:r>
              <a:rPr lang="fr-FR" dirty="0" err="1"/>
              <a:t>suscipit</a:t>
            </a:r>
            <a:r>
              <a:rPr lang="fr-FR" dirty="0"/>
              <a:t> </a:t>
            </a:r>
            <a:r>
              <a:rPr lang="fr-FR" dirty="0" err="1"/>
              <a:t>lobortis</a:t>
            </a:r>
            <a:r>
              <a:rPr lang="fr-FR" dirty="0"/>
              <a:t> </a:t>
            </a:r>
            <a:r>
              <a:rPr lang="fr-FR" dirty="0" err="1"/>
              <a:t>nisl</a:t>
            </a:r>
            <a:r>
              <a:rPr lang="fr-FR" dirty="0"/>
              <a:t> ut </a:t>
            </a:r>
            <a:r>
              <a:rPr lang="fr-FR" dirty="0" err="1"/>
              <a:t>aliquip</a:t>
            </a:r>
            <a:r>
              <a:rPr lang="fr-FR" dirty="0"/>
              <a:t> ex </a:t>
            </a:r>
            <a:r>
              <a:rPr lang="fr-FR" dirty="0" err="1"/>
              <a:t>ea</a:t>
            </a:r>
            <a:r>
              <a:rPr lang="fr-FR" dirty="0"/>
              <a:t> </a:t>
            </a:r>
            <a:r>
              <a:rPr lang="fr-FR" dirty="0" err="1"/>
              <a:t>commodo</a:t>
            </a:r>
            <a:r>
              <a:rPr lang="fr-FR" dirty="0"/>
              <a:t> </a:t>
            </a:r>
            <a:r>
              <a:rPr lang="fr-FR" dirty="0" err="1"/>
              <a:t>consequat</a:t>
            </a:r>
            <a:r>
              <a:rPr lang="fr-FR" dirty="0"/>
              <a:t>. Duis </a:t>
            </a:r>
            <a:r>
              <a:rPr lang="fr-FR" dirty="0" err="1"/>
              <a:t>autem</a:t>
            </a:r>
            <a:r>
              <a:rPr lang="fr-FR" dirty="0"/>
              <a:t> </a:t>
            </a:r>
            <a:r>
              <a:rPr lang="fr-FR" dirty="0" err="1"/>
              <a:t>vel</a:t>
            </a:r>
            <a:r>
              <a:rPr lang="fr-FR" dirty="0"/>
              <a:t> </a:t>
            </a:r>
            <a:r>
              <a:rPr lang="fr-FR" dirty="0" err="1"/>
              <a:t>eum</a:t>
            </a:r>
            <a:r>
              <a:rPr lang="fr-FR" dirty="0"/>
              <a:t> </a:t>
            </a:r>
            <a:r>
              <a:rPr lang="fr-FR" dirty="0" err="1"/>
              <a:t>iriure</a:t>
            </a:r>
            <a:r>
              <a:rPr lang="fr-FR" dirty="0"/>
              <a:t> </a:t>
            </a:r>
            <a:r>
              <a:rPr lang="fr-FR" dirty="0" err="1"/>
              <a:t>dolor</a:t>
            </a:r>
            <a:r>
              <a:rPr lang="fr-FR" dirty="0"/>
              <a:t> in </a:t>
            </a:r>
            <a:r>
              <a:rPr lang="fr-FR" dirty="0" err="1"/>
              <a:t>hendrerit</a:t>
            </a:r>
            <a:r>
              <a:rPr lang="fr-FR" dirty="0"/>
              <a:t> in </a:t>
            </a:r>
            <a:r>
              <a:rPr lang="fr-FR" dirty="0" err="1"/>
              <a:t>vulputate</a:t>
            </a:r>
            <a:r>
              <a:rPr lang="fr-FR" dirty="0"/>
              <a:t> </a:t>
            </a:r>
            <a:r>
              <a:rPr lang="fr-FR" dirty="0" err="1"/>
              <a:t>velit</a:t>
            </a:r>
            <a:r>
              <a:rPr lang="fr-FR" dirty="0"/>
              <a:t> esse </a:t>
            </a:r>
            <a:r>
              <a:rPr lang="fr-FR" dirty="0" err="1"/>
              <a:t>molestie</a:t>
            </a:r>
            <a:r>
              <a:rPr lang="fr-FR" dirty="0"/>
              <a:t> </a:t>
            </a:r>
            <a:r>
              <a:rPr lang="fr-FR" dirty="0" err="1"/>
              <a:t>consequat</a:t>
            </a:r>
            <a:r>
              <a:rPr lang="fr-FR" dirty="0"/>
              <a:t>, </a:t>
            </a:r>
            <a:r>
              <a:rPr lang="fr-FR" dirty="0" err="1"/>
              <a:t>vel</a:t>
            </a:r>
            <a:r>
              <a:rPr lang="fr-FR" dirty="0"/>
              <a:t> </a:t>
            </a:r>
            <a:r>
              <a:rPr lang="fr-FR" dirty="0" err="1"/>
              <a:t>illum</a:t>
            </a:r>
            <a:r>
              <a:rPr lang="fr-FR" dirty="0"/>
              <a:t> </a:t>
            </a:r>
            <a:r>
              <a:rPr lang="fr-FR" dirty="0" err="1"/>
              <a:t>dolore</a:t>
            </a:r>
            <a:r>
              <a:rPr lang="fr-FR" dirty="0"/>
              <a:t> eu </a:t>
            </a:r>
            <a:r>
              <a:rPr lang="fr-FR" dirty="0" err="1"/>
              <a:t>feugiat</a:t>
            </a:r>
            <a:r>
              <a:rPr lang="fr-FR" dirty="0"/>
              <a:t> </a:t>
            </a:r>
            <a:r>
              <a:rPr lang="fr-FR" dirty="0" err="1"/>
              <a:t>nulla</a:t>
            </a:r>
            <a:r>
              <a:rPr lang="fr-FR" dirty="0"/>
              <a:t> </a:t>
            </a:r>
            <a:r>
              <a:rPr lang="fr-FR" dirty="0" err="1"/>
              <a:t>facilisis</a:t>
            </a:r>
            <a:r>
              <a:rPr lang="fr-FR" dirty="0"/>
              <a:t> </a:t>
            </a:r>
            <a:r>
              <a:rPr lang="fr-FR" dirty="0" err="1"/>
              <a:t>at</a:t>
            </a:r>
            <a:r>
              <a:rPr lang="fr-FR" dirty="0"/>
              <a:t> </a:t>
            </a:r>
            <a:r>
              <a:rPr lang="fr-FR" dirty="0" err="1"/>
              <a:t>vero</a:t>
            </a:r>
            <a:r>
              <a:rPr lang="fr-FR" dirty="0"/>
              <a:t> </a:t>
            </a:r>
            <a:r>
              <a:rPr lang="fr-FR" dirty="0" err="1"/>
              <a:t>eros</a:t>
            </a:r>
            <a:r>
              <a:rPr lang="fr-FR" dirty="0"/>
              <a:t> et </a:t>
            </a:r>
            <a:r>
              <a:rPr lang="fr-FR" dirty="0" err="1"/>
              <a:t>accumsan</a:t>
            </a:r>
            <a:r>
              <a:rPr lang="fr-FR" dirty="0"/>
              <a:t> et </a:t>
            </a:r>
            <a:r>
              <a:rPr lang="fr-FR" dirty="0" err="1"/>
              <a:t>iusto</a:t>
            </a:r>
            <a:r>
              <a:rPr lang="fr-FR" dirty="0"/>
              <a:t> </a:t>
            </a:r>
            <a:r>
              <a:rPr lang="fr-FR" dirty="0" err="1"/>
              <a:t>odio</a:t>
            </a:r>
            <a:r>
              <a:rPr lang="fr-FR" dirty="0"/>
              <a:t> </a:t>
            </a:r>
            <a:r>
              <a:rPr lang="fr-FR" dirty="0" err="1"/>
              <a:t>dignissim</a:t>
            </a:r>
            <a:r>
              <a:rPr lang="fr-FR" dirty="0"/>
              <a:t> qui </a:t>
            </a:r>
            <a:r>
              <a:rPr lang="fr-FR" dirty="0" err="1"/>
              <a:t>blandit</a:t>
            </a:r>
            <a:r>
              <a:rPr lang="fr-FR" dirty="0"/>
              <a:t> </a:t>
            </a:r>
            <a:r>
              <a:rPr lang="fr-FR" dirty="0" err="1"/>
              <a:t>praesent</a:t>
            </a:r>
            <a:r>
              <a:rPr lang="fr-FR" dirty="0"/>
              <a:t> </a:t>
            </a:r>
            <a:r>
              <a:rPr lang="fr-FR" dirty="0" err="1"/>
              <a:t>luptatum</a:t>
            </a:r>
            <a:r>
              <a:rPr lang="fr-FR" dirty="0"/>
              <a:t> </a:t>
            </a:r>
            <a:r>
              <a:rPr lang="fr-FR" dirty="0" err="1"/>
              <a:t>zzril</a:t>
            </a:r>
            <a:r>
              <a:rPr lang="fr-FR" dirty="0"/>
              <a:t> </a:t>
            </a:r>
            <a:r>
              <a:rPr lang="fr-FR" dirty="0" err="1"/>
              <a:t>delenit</a:t>
            </a:r>
            <a:r>
              <a:rPr lang="fr-FR" dirty="0"/>
              <a:t> 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fr-FR" dirty="0" err="1"/>
              <a:t>Lorem</a:t>
            </a:r>
            <a:r>
              <a:rPr lang="fr-FR" dirty="0"/>
              <a:t> </a:t>
            </a:r>
            <a:r>
              <a:rPr lang="fr-FR" dirty="0" err="1"/>
              <a:t>ipsum</a:t>
            </a:r>
            <a:r>
              <a:rPr lang="fr-FR" dirty="0"/>
              <a:t> </a:t>
            </a:r>
            <a:r>
              <a:rPr lang="fr-FR" dirty="0" err="1"/>
              <a:t>dolor</a:t>
            </a:r>
            <a:r>
              <a:rPr lang="fr-FR" dirty="0"/>
              <a:t> </a:t>
            </a:r>
            <a:r>
              <a:rPr lang="fr-FR" dirty="0" err="1"/>
              <a:t>sit</a:t>
            </a:r>
            <a:r>
              <a:rPr lang="fr-FR" dirty="0"/>
              <a:t> </a:t>
            </a:r>
            <a:r>
              <a:rPr lang="fr-FR" dirty="0" err="1"/>
              <a:t>amet</a:t>
            </a:r>
            <a:r>
              <a:rPr lang="fr-FR" dirty="0"/>
              <a:t>, </a:t>
            </a:r>
            <a:r>
              <a:rPr lang="fr-FR" dirty="0" err="1"/>
              <a:t>consectetuer</a:t>
            </a:r>
            <a:r>
              <a:rPr lang="fr-FR" dirty="0"/>
              <a:t> </a:t>
            </a:r>
            <a:r>
              <a:rPr lang="fr-FR" dirty="0" err="1"/>
              <a:t>adipiscing</a:t>
            </a:r>
            <a:r>
              <a:rPr lang="fr-FR" dirty="0"/>
              <a:t> </a:t>
            </a:r>
            <a:r>
              <a:rPr lang="fr-FR" dirty="0" err="1"/>
              <a:t>elit</a:t>
            </a:r>
            <a:r>
              <a:rPr lang="fr-FR" dirty="0"/>
              <a:t>, </a:t>
            </a:r>
            <a:r>
              <a:rPr lang="fr-FR" dirty="0" err="1"/>
              <a:t>sed</a:t>
            </a:r>
            <a:r>
              <a:rPr lang="fr-FR" dirty="0"/>
              <a:t> diam </a:t>
            </a:r>
            <a:r>
              <a:rPr lang="fr-FR" dirty="0" err="1"/>
              <a:t>nonummy</a:t>
            </a:r>
            <a:r>
              <a:rPr lang="fr-FR" dirty="0"/>
              <a:t> </a:t>
            </a:r>
            <a:r>
              <a:rPr lang="fr-FR" dirty="0" err="1"/>
              <a:t>nibh</a:t>
            </a:r>
            <a:r>
              <a:rPr lang="fr-FR" dirty="0"/>
              <a:t> </a:t>
            </a:r>
            <a:r>
              <a:rPr lang="fr-FR" dirty="0" err="1"/>
              <a:t>euismod</a:t>
            </a:r>
            <a:r>
              <a:rPr lang="fr-FR" dirty="0"/>
              <a:t> </a:t>
            </a:r>
            <a:r>
              <a:rPr lang="fr-FR" dirty="0" err="1"/>
              <a:t>tincidunt</a:t>
            </a:r>
            <a:r>
              <a:rPr lang="fr-FR" dirty="0"/>
              <a:t> ut </a:t>
            </a:r>
            <a:r>
              <a:rPr lang="fr-FR" dirty="0" err="1"/>
              <a:t>laoreet</a:t>
            </a:r>
            <a:r>
              <a:rPr lang="fr-FR" dirty="0"/>
              <a:t> </a:t>
            </a:r>
            <a:r>
              <a:rPr lang="fr-FR" dirty="0" err="1"/>
              <a:t>dolore</a:t>
            </a:r>
            <a:r>
              <a:rPr lang="fr-FR" dirty="0"/>
              <a:t> magna </a:t>
            </a:r>
            <a:r>
              <a:rPr lang="fr-FR" dirty="0" err="1"/>
              <a:t>aliquam</a:t>
            </a:r>
            <a:r>
              <a:rPr lang="fr-FR" dirty="0"/>
              <a:t> erat </a:t>
            </a:r>
            <a:r>
              <a:rPr lang="fr-FR" dirty="0" err="1"/>
              <a:t>volutpat</a:t>
            </a:r>
            <a:r>
              <a:rPr lang="fr-FR" dirty="0"/>
              <a:t>. Ut </a:t>
            </a:r>
            <a:r>
              <a:rPr lang="fr-FR" dirty="0" err="1"/>
              <a:t>wisi</a:t>
            </a:r>
            <a:r>
              <a:rPr lang="fr-FR" dirty="0"/>
              <a:t> </a:t>
            </a:r>
            <a:r>
              <a:rPr lang="fr-FR" dirty="0" err="1"/>
              <a:t>enim</a:t>
            </a:r>
            <a:r>
              <a:rPr lang="fr-FR" dirty="0"/>
              <a:t> ad </a:t>
            </a:r>
            <a:r>
              <a:rPr lang="fr-FR" dirty="0" err="1"/>
              <a:t>minim</a:t>
            </a:r>
            <a:r>
              <a:rPr lang="fr-FR" dirty="0"/>
              <a:t> </a:t>
            </a:r>
            <a:r>
              <a:rPr lang="fr-FR" dirty="0" err="1"/>
              <a:t>veniam</a:t>
            </a:r>
            <a:r>
              <a:rPr lang="fr-FR" dirty="0"/>
              <a:t>, </a:t>
            </a:r>
            <a:r>
              <a:rPr lang="fr-FR" dirty="0" err="1"/>
              <a:t>quis</a:t>
            </a:r>
            <a:r>
              <a:rPr lang="fr-FR" dirty="0"/>
              <a:t> </a:t>
            </a:r>
            <a:r>
              <a:rPr lang="fr-FR" dirty="0" err="1"/>
              <a:t>nostrud</a:t>
            </a:r>
            <a:r>
              <a:rPr lang="fr-FR" dirty="0"/>
              <a:t> </a:t>
            </a:r>
            <a:r>
              <a:rPr lang="fr-FR" dirty="0" err="1"/>
              <a:t>exerci</a:t>
            </a:r>
            <a:r>
              <a:rPr lang="fr-FR" dirty="0"/>
              <a:t> </a:t>
            </a:r>
            <a:r>
              <a:rPr lang="fr-FR" dirty="0" err="1"/>
              <a:t>tation</a:t>
            </a:r>
            <a:r>
              <a:rPr lang="fr-FR" dirty="0"/>
              <a:t> </a:t>
            </a:r>
            <a:r>
              <a:rPr lang="fr-FR" dirty="0" err="1"/>
              <a:t>ullamcorper</a:t>
            </a:r>
            <a:r>
              <a:rPr lang="fr-FR" dirty="0"/>
              <a:t> </a:t>
            </a:r>
            <a:r>
              <a:rPr lang="fr-FR" dirty="0" err="1"/>
              <a:t>suscipit</a:t>
            </a:r>
            <a:r>
              <a:rPr lang="fr-FR" dirty="0"/>
              <a:t> </a:t>
            </a:r>
            <a:r>
              <a:rPr lang="fr-FR" dirty="0" err="1"/>
              <a:t>lobortis</a:t>
            </a:r>
            <a:r>
              <a:rPr lang="fr-FR" dirty="0"/>
              <a:t> </a:t>
            </a:r>
            <a:r>
              <a:rPr lang="fr-FR" dirty="0" err="1"/>
              <a:t>nisl</a:t>
            </a:r>
            <a:r>
              <a:rPr lang="fr-FR" dirty="0"/>
              <a:t> ut </a:t>
            </a:r>
            <a:r>
              <a:rPr lang="fr-FR" dirty="0" err="1"/>
              <a:t>aliquip</a:t>
            </a:r>
            <a:r>
              <a:rPr lang="fr-FR" dirty="0"/>
              <a:t> ex </a:t>
            </a:r>
            <a:r>
              <a:rPr lang="fr-FR" dirty="0" err="1"/>
              <a:t>ea</a:t>
            </a:r>
            <a:r>
              <a:rPr lang="fr-FR" dirty="0"/>
              <a:t> </a:t>
            </a:r>
            <a:r>
              <a:rPr lang="fr-FR" dirty="0" err="1"/>
              <a:t>commodo</a:t>
            </a:r>
            <a:r>
              <a:rPr lang="fr-FR" dirty="0"/>
              <a:t> </a:t>
            </a:r>
            <a:r>
              <a:rPr lang="fr-FR" dirty="0" err="1"/>
              <a:t>consequat</a:t>
            </a:r>
            <a:r>
              <a:rPr lang="fr-FR" dirty="0"/>
              <a:t>. Duis </a:t>
            </a:r>
            <a:r>
              <a:rPr lang="fr-FR" dirty="0" err="1"/>
              <a:t>autem</a:t>
            </a:r>
            <a:r>
              <a:rPr lang="fr-FR" dirty="0"/>
              <a:t> </a:t>
            </a:r>
            <a:r>
              <a:rPr lang="fr-FR" dirty="0" err="1"/>
              <a:t>vel</a:t>
            </a:r>
            <a:r>
              <a:rPr lang="fr-FR" dirty="0"/>
              <a:t> </a:t>
            </a:r>
            <a:r>
              <a:rPr lang="fr-FR" dirty="0" err="1"/>
              <a:t>eum</a:t>
            </a:r>
            <a:r>
              <a:rPr lang="fr-FR" dirty="0"/>
              <a:t> </a:t>
            </a:r>
            <a:r>
              <a:rPr lang="fr-FR" dirty="0" err="1"/>
              <a:t>iriure</a:t>
            </a:r>
            <a:r>
              <a:rPr lang="fr-FR" dirty="0"/>
              <a:t> </a:t>
            </a:r>
            <a:r>
              <a:rPr lang="fr-FR" dirty="0" err="1"/>
              <a:t>dolor</a:t>
            </a:r>
            <a:r>
              <a:rPr lang="fr-FR" dirty="0"/>
              <a:t> in </a:t>
            </a:r>
            <a:r>
              <a:rPr lang="fr-FR" dirty="0" err="1"/>
              <a:t>hendrerit</a:t>
            </a:r>
            <a:r>
              <a:rPr lang="fr-FR" dirty="0"/>
              <a:t> in </a:t>
            </a:r>
            <a:r>
              <a:rPr lang="fr-FR" dirty="0" err="1"/>
              <a:t>vulputate</a:t>
            </a:r>
            <a:r>
              <a:rPr lang="fr-FR" dirty="0"/>
              <a:t> </a:t>
            </a:r>
            <a:r>
              <a:rPr lang="fr-FR" dirty="0" err="1"/>
              <a:t>velit</a:t>
            </a:r>
            <a:r>
              <a:rPr lang="fr-FR" dirty="0"/>
              <a:t> esse </a:t>
            </a:r>
            <a:r>
              <a:rPr lang="fr-FR" dirty="0" err="1"/>
              <a:t>molestie</a:t>
            </a:r>
            <a:r>
              <a:rPr lang="fr-FR" dirty="0"/>
              <a:t> </a:t>
            </a:r>
            <a:r>
              <a:rPr lang="fr-FR" dirty="0" err="1"/>
              <a:t>consequat</a:t>
            </a:r>
            <a:r>
              <a:rPr lang="fr-FR" dirty="0"/>
              <a:t>, </a:t>
            </a:r>
            <a:r>
              <a:rPr lang="fr-FR" dirty="0" err="1"/>
              <a:t>vel</a:t>
            </a:r>
            <a:r>
              <a:rPr lang="fr-FR" dirty="0"/>
              <a:t> </a:t>
            </a:r>
            <a:r>
              <a:rPr lang="fr-FR" dirty="0" err="1"/>
              <a:t>illum</a:t>
            </a:r>
            <a:r>
              <a:rPr lang="fr-FR" dirty="0"/>
              <a:t> </a:t>
            </a:r>
            <a:r>
              <a:rPr lang="fr-FR" dirty="0" err="1"/>
              <a:t>dolore</a:t>
            </a:r>
            <a:r>
              <a:rPr lang="fr-FR" dirty="0"/>
              <a:t> eu </a:t>
            </a:r>
            <a:r>
              <a:rPr lang="fr-FR" dirty="0" err="1"/>
              <a:t>feugiat</a:t>
            </a:r>
            <a:r>
              <a:rPr lang="fr-FR" dirty="0"/>
              <a:t> </a:t>
            </a:r>
            <a:r>
              <a:rPr lang="fr-FR" dirty="0" err="1"/>
              <a:t>nulla</a:t>
            </a:r>
            <a:r>
              <a:rPr lang="fr-FR" dirty="0"/>
              <a:t> </a:t>
            </a:r>
            <a:r>
              <a:rPr lang="fr-FR" dirty="0" err="1"/>
              <a:t>facilisis</a:t>
            </a:r>
            <a:r>
              <a:rPr lang="fr-FR" dirty="0"/>
              <a:t> </a:t>
            </a:r>
            <a:r>
              <a:rPr lang="fr-FR" dirty="0" err="1"/>
              <a:t>at</a:t>
            </a:r>
            <a:r>
              <a:rPr lang="fr-FR" dirty="0"/>
              <a:t> </a:t>
            </a:r>
            <a:r>
              <a:rPr lang="fr-FR" dirty="0" err="1"/>
              <a:t>vero</a:t>
            </a:r>
            <a:r>
              <a:rPr lang="fr-FR" dirty="0"/>
              <a:t> </a:t>
            </a:r>
            <a:r>
              <a:rPr lang="fr-FR" dirty="0" err="1"/>
              <a:t>eros</a:t>
            </a:r>
            <a:r>
              <a:rPr lang="fr-FR" dirty="0"/>
              <a:t> et </a:t>
            </a:r>
            <a:r>
              <a:rPr lang="fr-FR" dirty="0" err="1"/>
              <a:t>accumsan</a:t>
            </a:r>
            <a:r>
              <a:rPr lang="fr-FR" dirty="0"/>
              <a:t> et </a:t>
            </a:r>
            <a:r>
              <a:rPr lang="fr-FR" dirty="0" err="1"/>
              <a:t>iusto</a:t>
            </a:r>
            <a:r>
              <a:rPr lang="fr-FR" dirty="0"/>
              <a:t> </a:t>
            </a:r>
            <a:r>
              <a:rPr lang="fr-FR" dirty="0" err="1"/>
              <a:t>odio</a:t>
            </a:r>
            <a:r>
              <a:rPr lang="fr-FR" dirty="0"/>
              <a:t> </a:t>
            </a:r>
            <a:r>
              <a:rPr lang="fr-FR" dirty="0" err="1"/>
              <a:t>dignissim</a:t>
            </a:r>
            <a:r>
              <a:rPr lang="fr-FR" dirty="0"/>
              <a:t> qui </a:t>
            </a:r>
            <a:r>
              <a:rPr lang="fr-FR" dirty="0" err="1"/>
              <a:t>blandit</a:t>
            </a:r>
            <a:r>
              <a:rPr lang="fr-FR" dirty="0"/>
              <a:t> </a:t>
            </a:r>
            <a:r>
              <a:rPr lang="fr-FR" dirty="0" err="1"/>
              <a:t>praesent</a:t>
            </a:r>
            <a:r>
              <a:rPr lang="fr-FR" dirty="0"/>
              <a:t> </a:t>
            </a:r>
            <a:r>
              <a:rPr lang="fr-FR" dirty="0" err="1"/>
              <a:t>luptatum</a:t>
            </a:r>
            <a:r>
              <a:rPr lang="fr-FR" dirty="0"/>
              <a:t> </a:t>
            </a:r>
            <a:r>
              <a:rPr lang="fr-FR" dirty="0" err="1"/>
              <a:t>zzril</a:t>
            </a:r>
            <a:r>
              <a:rPr lang="fr-FR" dirty="0"/>
              <a:t> </a:t>
            </a:r>
            <a:r>
              <a:rPr lang="fr-FR" dirty="0" err="1"/>
              <a:t>delenit</a:t>
            </a:r>
            <a:r>
              <a:rPr lang="fr-FR" dirty="0"/>
              <a:t> 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fr-FR" cap="all" dirty="0"/>
              <a:t>XX/XX/XXXX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Intitulé de la direction/service interministérielle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82648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r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Lorem</a:t>
            </a:r>
            <a:r>
              <a:rPr lang="fr-FR" dirty="0"/>
              <a:t> </a:t>
            </a:r>
            <a:r>
              <a:rPr lang="fr-FR" dirty="0" err="1"/>
              <a:t>ipsum</a:t>
            </a:r>
            <a:r>
              <a:rPr lang="fr-FR" dirty="0"/>
              <a:t> </a:t>
            </a:r>
            <a:r>
              <a:rPr lang="fr-FR" dirty="0" err="1"/>
              <a:t>dolor</a:t>
            </a:r>
            <a:r>
              <a:rPr lang="fr-FR" dirty="0"/>
              <a:t> </a:t>
            </a:r>
            <a:br>
              <a:rPr lang="fr-FR" dirty="0"/>
            </a:br>
            <a:r>
              <a:rPr lang="fr-FR" dirty="0" err="1"/>
              <a:t>sit</a:t>
            </a:r>
            <a:r>
              <a:rPr lang="fr-FR" dirty="0"/>
              <a:t> </a:t>
            </a:r>
            <a:r>
              <a:rPr lang="fr-FR" dirty="0" err="1"/>
              <a:t>amet</a:t>
            </a:r>
            <a:r>
              <a:rPr lang="fr-FR" dirty="0"/>
              <a:t> </a:t>
            </a:r>
            <a:r>
              <a:rPr lang="fr-FR" dirty="0" err="1"/>
              <a:t>consectetur</a:t>
            </a:r>
            <a:endParaRPr lang="fr-FR" dirty="0"/>
          </a:p>
        </p:txBody>
      </p:sp>
      <p:sp>
        <p:nvSpPr>
          <p:cNvPr id="12" name="Espace réservé du contenu 11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fr-FR" dirty="0" err="1"/>
              <a:t>Lorem</a:t>
            </a:r>
            <a:r>
              <a:rPr lang="fr-FR" dirty="0"/>
              <a:t> </a:t>
            </a:r>
            <a:r>
              <a:rPr lang="fr-FR" dirty="0" err="1"/>
              <a:t>ipsum</a:t>
            </a:r>
            <a:r>
              <a:rPr lang="fr-FR" dirty="0"/>
              <a:t> </a:t>
            </a:r>
            <a:r>
              <a:rPr lang="fr-FR" dirty="0" err="1"/>
              <a:t>dolor</a:t>
            </a:r>
            <a:r>
              <a:rPr lang="fr-FR" dirty="0"/>
              <a:t> </a:t>
            </a:r>
            <a:r>
              <a:rPr lang="fr-FR" dirty="0" err="1"/>
              <a:t>sit</a:t>
            </a:r>
            <a:r>
              <a:rPr lang="fr-FR" dirty="0"/>
              <a:t> </a:t>
            </a:r>
            <a:r>
              <a:rPr lang="fr-FR" dirty="0" err="1"/>
              <a:t>amet</a:t>
            </a:r>
            <a:r>
              <a:rPr lang="fr-FR" dirty="0"/>
              <a:t>, </a:t>
            </a:r>
            <a:r>
              <a:rPr lang="fr-FR" dirty="0" err="1"/>
              <a:t>consectetuer</a:t>
            </a:r>
            <a:r>
              <a:rPr lang="fr-FR" dirty="0"/>
              <a:t> </a:t>
            </a:r>
            <a:r>
              <a:rPr lang="fr-FR" dirty="0" err="1"/>
              <a:t>adipiscing</a:t>
            </a:r>
            <a:r>
              <a:rPr lang="fr-FR" dirty="0"/>
              <a:t> </a:t>
            </a:r>
            <a:r>
              <a:rPr lang="fr-FR" dirty="0" err="1"/>
              <a:t>elit</a:t>
            </a:r>
            <a:r>
              <a:rPr lang="fr-FR" dirty="0"/>
              <a:t>, </a:t>
            </a:r>
            <a:r>
              <a:rPr lang="fr-FR" dirty="0" err="1"/>
              <a:t>sed</a:t>
            </a:r>
            <a:r>
              <a:rPr lang="fr-FR" dirty="0"/>
              <a:t> </a:t>
            </a:r>
            <a:r>
              <a:rPr lang="fr-FR" dirty="0" err="1"/>
              <a:t>diamnonummy</a:t>
            </a:r>
            <a:r>
              <a:rPr lang="fr-FR" dirty="0"/>
              <a:t> </a:t>
            </a:r>
            <a:r>
              <a:rPr lang="fr-FR" dirty="0" err="1"/>
              <a:t>nibh</a:t>
            </a:r>
            <a:r>
              <a:rPr lang="fr-FR" dirty="0"/>
              <a:t> </a:t>
            </a:r>
            <a:r>
              <a:rPr lang="fr-FR" dirty="0" err="1"/>
              <a:t>euismod</a:t>
            </a:r>
            <a:r>
              <a:rPr lang="fr-FR" dirty="0"/>
              <a:t> </a:t>
            </a:r>
            <a:r>
              <a:rPr lang="fr-FR" dirty="0" err="1"/>
              <a:t>tincidunt</a:t>
            </a:r>
            <a:r>
              <a:rPr lang="fr-FR" dirty="0"/>
              <a:t> ut </a:t>
            </a:r>
            <a:r>
              <a:rPr lang="fr-FR" dirty="0" err="1"/>
              <a:t>laoreet</a:t>
            </a:r>
            <a:r>
              <a:rPr lang="fr-FR" dirty="0"/>
              <a:t> </a:t>
            </a:r>
            <a:r>
              <a:rPr lang="fr-FR" dirty="0" err="1"/>
              <a:t>dolore</a:t>
            </a:r>
            <a:r>
              <a:rPr lang="fr-FR" dirty="0"/>
              <a:t> magna </a:t>
            </a:r>
            <a:r>
              <a:rPr lang="fr-FR" dirty="0" err="1"/>
              <a:t>aliquam</a:t>
            </a:r>
            <a:r>
              <a:rPr lang="fr-FR" dirty="0"/>
              <a:t> erat </a:t>
            </a:r>
            <a:r>
              <a:rPr lang="fr-FR" dirty="0" err="1"/>
              <a:t>volutpat</a:t>
            </a:r>
            <a:r>
              <a:rPr lang="fr-FR" dirty="0"/>
              <a:t>.</a:t>
            </a:r>
          </a:p>
          <a:p>
            <a:pPr lvl="1"/>
            <a:r>
              <a:rPr lang="fr-FR" dirty="0" err="1"/>
              <a:t>Lorem</a:t>
            </a:r>
            <a:r>
              <a:rPr lang="fr-FR" dirty="0"/>
              <a:t> </a:t>
            </a:r>
            <a:r>
              <a:rPr lang="fr-FR" dirty="0" err="1"/>
              <a:t>ipsum</a:t>
            </a:r>
            <a:r>
              <a:rPr lang="fr-FR" dirty="0"/>
              <a:t> </a:t>
            </a:r>
            <a:r>
              <a:rPr lang="fr-FR" dirty="0" err="1"/>
              <a:t>dolor</a:t>
            </a:r>
            <a:r>
              <a:rPr lang="fr-FR" dirty="0"/>
              <a:t> </a:t>
            </a:r>
            <a:r>
              <a:rPr lang="fr-FR" dirty="0" err="1"/>
              <a:t>sit</a:t>
            </a:r>
            <a:r>
              <a:rPr lang="fr-FR" dirty="0"/>
              <a:t> </a:t>
            </a:r>
            <a:r>
              <a:rPr lang="fr-FR" dirty="0" err="1"/>
              <a:t>amet</a:t>
            </a:r>
            <a:endParaRPr lang="fr-FR" dirty="0"/>
          </a:p>
          <a:p>
            <a:pPr lvl="1"/>
            <a:r>
              <a:rPr lang="fr-FR" dirty="0" err="1"/>
              <a:t>Lorem</a:t>
            </a:r>
            <a:r>
              <a:rPr lang="fr-FR" dirty="0"/>
              <a:t> </a:t>
            </a:r>
            <a:r>
              <a:rPr lang="fr-FR" dirty="0" err="1"/>
              <a:t>ipsum</a:t>
            </a:r>
            <a:r>
              <a:rPr lang="fr-FR" dirty="0"/>
              <a:t> </a:t>
            </a:r>
            <a:r>
              <a:rPr lang="fr-FR" dirty="0" err="1"/>
              <a:t>dolor</a:t>
            </a:r>
            <a:r>
              <a:rPr lang="fr-FR" dirty="0"/>
              <a:t> </a:t>
            </a:r>
            <a:r>
              <a:rPr lang="fr-FR" dirty="0" err="1"/>
              <a:t>sit</a:t>
            </a:r>
            <a:r>
              <a:rPr lang="fr-FR" dirty="0"/>
              <a:t> </a:t>
            </a:r>
            <a:r>
              <a:rPr lang="fr-FR" dirty="0" err="1"/>
              <a:t>amet</a:t>
            </a:r>
            <a:endParaRPr lang="fr-FR" dirty="0"/>
          </a:p>
          <a:p>
            <a:pPr lvl="1"/>
            <a:r>
              <a:rPr lang="fr-FR" dirty="0" err="1"/>
              <a:t>Lorem</a:t>
            </a:r>
            <a:r>
              <a:rPr lang="fr-FR" dirty="0"/>
              <a:t> </a:t>
            </a:r>
            <a:r>
              <a:rPr lang="fr-FR" dirty="0" err="1"/>
              <a:t>ipsum</a:t>
            </a:r>
            <a:r>
              <a:rPr lang="fr-FR" dirty="0"/>
              <a:t> </a:t>
            </a:r>
            <a:r>
              <a:rPr lang="fr-FR" dirty="0" err="1"/>
              <a:t>dolor</a:t>
            </a:r>
            <a:r>
              <a:rPr lang="fr-FR" dirty="0"/>
              <a:t> </a:t>
            </a:r>
            <a:r>
              <a:rPr lang="fr-FR" dirty="0" err="1"/>
              <a:t>sit</a:t>
            </a:r>
            <a:r>
              <a:rPr lang="fr-FR" dirty="0"/>
              <a:t> </a:t>
            </a:r>
            <a:r>
              <a:rPr lang="fr-FR" dirty="0" err="1"/>
              <a:t>amet</a:t>
            </a:r>
            <a:endParaRPr lang="fr-FR" dirty="0"/>
          </a:p>
          <a:p>
            <a:pPr lvl="1"/>
            <a:r>
              <a:rPr lang="fr-FR" dirty="0" err="1"/>
              <a:t>Lorem</a:t>
            </a:r>
            <a:r>
              <a:rPr lang="fr-FR" dirty="0"/>
              <a:t> </a:t>
            </a:r>
            <a:r>
              <a:rPr lang="fr-FR" dirty="0" err="1"/>
              <a:t>ipsum</a:t>
            </a:r>
            <a:r>
              <a:rPr lang="fr-FR" dirty="0"/>
              <a:t> </a:t>
            </a:r>
            <a:r>
              <a:rPr lang="fr-FR" dirty="0" err="1"/>
              <a:t>dolor</a:t>
            </a:r>
            <a:r>
              <a:rPr lang="fr-FR" dirty="0"/>
              <a:t> </a:t>
            </a:r>
            <a:r>
              <a:rPr lang="fr-FR" dirty="0" err="1"/>
              <a:t>sit</a:t>
            </a:r>
            <a:r>
              <a:rPr lang="fr-FR" dirty="0"/>
              <a:t> </a:t>
            </a:r>
            <a:r>
              <a:rPr lang="fr-FR" dirty="0" err="1"/>
              <a:t>amet</a:t>
            </a:r>
            <a:r>
              <a:rPr lang="fr-FR" dirty="0"/>
              <a:t> 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Titre de partie</a:t>
            </a:r>
          </a:p>
          <a:p>
            <a:pPr lvl="1"/>
            <a:r>
              <a:rPr lang="fr-FR" dirty="0"/>
              <a:t>Sous-titre de partie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fr-FR" cap="all"/>
              <a:t>XX/XX/XXXX</a:t>
            </a:r>
            <a:endParaRPr lang="fr-FR" cap="all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Intitulé de la direction/service interministérielle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225037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1640" y="3831890"/>
            <a:ext cx="4386634" cy="66498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auto">
          <a:xfrm>
            <a:off x="7816196" y="3962341"/>
            <a:ext cx="540000" cy="2880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ctr" defTabSz="9953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400" b="1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Arial" charset="0"/>
                <a:cs typeface="Arial" charset="0"/>
              </a:rPr>
              <a:t>1 &amp; 2</a:t>
            </a:r>
          </a:p>
        </p:txBody>
      </p:sp>
      <p:sp>
        <p:nvSpPr>
          <p:cNvPr id="15" name="Rectangle 14"/>
          <p:cNvSpPr/>
          <p:nvPr/>
        </p:nvSpPr>
        <p:spPr bwMode="auto">
          <a:xfrm>
            <a:off x="6772484" y="4016341"/>
            <a:ext cx="288000" cy="1800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ctr" defTabSz="9953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400" b="1" i="0" u="none" strike="noStrike" cap="none" normalizeH="0" baseline="0" dirty="0">
              <a:ln>
                <a:noFill/>
              </a:ln>
              <a:solidFill>
                <a:schemeClr val="accent3"/>
              </a:solidFill>
              <a:effectLst/>
              <a:latin typeface="Arial" charset="0"/>
              <a:cs typeface="Arial" charset="0"/>
            </a:endParaRPr>
          </a:p>
        </p:txBody>
      </p:sp>
      <p:cxnSp>
        <p:nvCxnSpPr>
          <p:cNvPr id="16" name="Connecteur droit 15"/>
          <p:cNvCxnSpPr>
            <a:stCxn id="14" idx="1"/>
            <a:endCxn id="15" idx="3"/>
          </p:cNvCxnSpPr>
          <p:nvPr/>
        </p:nvCxnSpPr>
        <p:spPr bwMode="auto">
          <a:xfrm flipH="1">
            <a:off x="7060484" y="4106341"/>
            <a:ext cx="75571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Réduire / Augmenter le niveau de liste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4"/>
          </p:nvPr>
        </p:nvSpPr>
        <p:spPr/>
        <p:txBody>
          <a:bodyPr/>
          <a:lstStyle/>
          <a:p>
            <a:r>
              <a:rPr lang="fr-FR" dirty="0"/>
              <a:t>Pour augmenter le niveau de liste :</a:t>
            </a:r>
          </a:p>
          <a:p>
            <a:pPr lvl="2"/>
            <a:r>
              <a:rPr lang="fr-FR" dirty="0"/>
              <a:t>(Ex. : pour passer du texte de niveau 1 au texte de niveau 2 sur la page suivante)</a:t>
            </a:r>
          </a:p>
          <a:p>
            <a:pPr lvl="2"/>
            <a:r>
              <a:rPr lang="fr-FR" dirty="0"/>
              <a:t>Sélectionner le texte de niveau 1 sur la page de texte</a:t>
            </a:r>
          </a:p>
          <a:p>
            <a:pPr lvl="2"/>
            <a:r>
              <a:rPr lang="fr-FR" dirty="0"/>
              <a:t>Menu Accueil / Augmenter le niveau de liste </a:t>
            </a:r>
            <a:r>
              <a:rPr lang="fr-FR" dirty="0">
                <a:solidFill>
                  <a:schemeClr val="bg2"/>
                </a:solidFill>
              </a:rPr>
              <a:t>(2)</a:t>
            </a:r>
          </a:p>
          <a:p>
            <a:pPr lvl="2"/>
            <a:r>
              <a:rPr lang="fr-FR" dirty="0"/>
              <a:t>Cette opération permet de passer au niveau de texte suivant</a:t>
            </a:r>
          </a:p>
          <a:p>
            <a:endParaRPr lang="fr-FR" dirty="0"/>
          </a:p>
          <a:p>
            <a:r>
              <a:rPr lang="fr-FR" dirty="0"/>
              <a:t>Pour réduire le niveau de liste :</a:t>
            </a:r>
          </a:p>
          <a:p>
            <a:pPr lvl="2"/>
            <a:r>
              <a:rPr lang="fr-FR" dirty="0"/>
              <a:t>(Ex. : pour passer du texte niveau 2 au texte niveau 1 sur la page suivante)</a:t>
            </a:r>
          </a:p>
          <a:p>
            <a:pPr lvl="2"/>
            <a:r>
              <a:rPr lang="fr-FR" dirty="0"/>
              <a:t>Sélectionner le texte niveau 2 sur la page de texte</a:t>
            </a:r>
          </a:p>
          <a:p>
            <a:pPr lvl="2"/>
            <a:r>
              <a:rPr lang="fr-FR" dirty="0"/>
              <a:t>Menu Accueil / Réduire le niveau de liste </a:t>
            </a:r>
            <a:r>
              <a:rPr lang="fr-FR" dirty="0">
                <a:solidFill>
                  <a:schemeClr val="bg2"/>
                </a:solidFill>
              </a:rPr>
              <a:t>(1)</a:t>
            </a:r>
          </a:p>
          <a:p>
            <a:pPr lvl="2"/>
            <a:r>
              <a:rPr lang="fr-FR" dirty="0"/>
              <a:t>Cette opération permet de passer au niveau de texte précédent</a:t>
            </a:r>
          </a:p>
        </p:txBody>
      </p:sp>
      <p:sp>
        <p:nvSpPr>
          <p:cNvPr id="27" name="Espace réservé du texte 2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Méthodologie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fr-FR" cap="all"/>
              <a:t>XX/XX/XXXX</a:t>
            </a:r>
            <a:endParaRPr lang="fr-FR" cap="all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Intitulé de la direction/service interministérielle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7</a:t>
            </a:fld>
            <a:endParaRPr lang="fr-F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r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Titre</a:t>
            </a:r>
            <a:endParaRPr lang="fr-FR" dirty="0"/>
          </a:p>
        </p:txBody>
      </p:sp>
      <p:sp>
        <p:nvSpPr>
          <p:cNvPr id="11" name="Espace réservé du contenu 10"/>
          <p:cNvSpPr>
            <a:spLocks noGrp="1"/>
          </p:cNvSpPr>
          <p:nvPr>
            <p:ph idx="14"/>
          </p:nvPr>
        </p:nvSpPr>
        <p:spPr/>
        <p:txBody>
          <a:bodyPr/>
          <a:lstStyle/>
          <a:p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  <a:endParaRPr lang="fr-FR" dirty="0"/>
          </a:p>
        </p:txBody>
      </p:sp>
      <p:sp>
        <p:nvSpPr>
          <p:cNvPr id="23" name="Espace réservé du texte 2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/>
              <a:t>Titre de partie</a:t>
            </a:r>
          </a:p>
          <a:p>
            <a:pPr lvl="1"/>
            <a:r>
              <a:rPr lang="fr-FR"/>
              <a:t>Sous-titre de partie</a:t>
            </a:r>
            <a:endParaRPr lang="fr-FR" dirty="0"/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fr-FR" cap="all"/>
              <a:t>XX/XX/XXXX</a:t>
            </a:r>
            <a:endParaRPr lang="fr-FR" cap="all" dirty="0"/>
          </a:p>
        </p:txBody>
      </p:sp>
      <p:sp>
        <p:nvSpPr>
          <p:cNvPr id="9" name="Espace réservé du pied de page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Intitulé de la direction/service interministérielle</a:t>
            </a:r>
            <a:endParaRPr lang="fr-FR" dirty="0"/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8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218184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Copier / coller les textes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4"/>
          </p:nvPr>
        </p:nvSpPr>
        <p:spPr/>
        <p:txBody>
          <a:bodyPr/>
          <a:lstStyle/>
          <a:p>
            <a:r>
              <a:rPr lang="fr-FR" dirty="0"/>
              <a:t>À partir d’une ancienne présentation</a:t>
            </a:r>
          </a:p>
          <a:p>
            <a:pPr lvl="2"/>
            <a:r>
              <a:rPr lang="fr-FR" dirty="0"/>
              <a:t>Sélectionner et copier les textes de votre ancienne présentation</a:t>
            </a:r>
          </a:p>
          <a:p>
            <a:pPr lvl="2"/>
            <a:r>
              <a:rPr lang="fr-FR" dirty="0"/>
              <a:t>Sélectionner la zone texte de la nouvelle présentation</a:t>
            </a:r>
          </a:p>
          <a:p>
            <a:pPr lvl="2"/>
            <a:r>
              <a:rPr lang="fr-FR" dirty="0"/>
              <a:t>Cliquer sur « Accueil / Coller (sélectionner la petite flèche sous l’icône Coller) / Collage spécial »</a:t>
            </a:r>
          </a:p>
          <a:p>
            <a:pPr lvl="2"/>
            <a:r>
              <a:rPr lang="fr-FR" dirty="0"/>
              <a:t>Cocher « Coller », « Texte sans mise en forme »  et « OK »</a:t>
            </a:r>
          </a:p>
          <a:p>
            <a:pPr lvl="2"/>
            <a:r>
              <a:rPr lang="fr-FR" dirty="0"/>
              <a:t>Il faut ensuite appliquer les niveaux de texte à l’aide des outils « Réduire / Augmenter le niveau de liste »</a:t>
            </a:r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Méthodologie</a:t>
            </a:r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fr-FR" cap="all"/>
              <a:t>XX/XX/XXXX</a:t>
            </a:r>
            <a:endParaRPr lang="fr-FR" cap="all" dirty="0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Intitulé de la direction/service interministérielle</a:t>
            </a:r>
            <a:endParaRPr lang="fr-FR" dirty="0"/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9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68855463"/>
      </p:ext>
    </p:extLst>
  </p:cSld>
  <p:clrMapOvr>
    <a:masterClrMapping/>
  </p:clrMapOvr>
</p:sld>
</file>

<file path=ppt/theme/theme1.xml><?xml version="1.0" encoding="utf-8"?>
<a:theme xmlns:a="http://schemas.openxmlformats.org/drawingml/2006/main" name="MINISTÈRIEL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_ministeriel_marianne" id="{5F0B8B09-9A99-4083-B883-79F2388C6E1D}" vid="{F8005780-5DEF-4BE0-805B-EA49FB1EABC6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scription0 xmlns="2c7ddd52-0a06-43b1-a35c-dcb15ea2e3f4">Gabarit powerpoint MENJ</Description0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73AB55E0CC5DA459F57F5A42893F46A005A087D358B12CA4E82A8A8BA9B8A8CF200D3544DBFAD4F664AA25DF68E6D1F0A9E00689F2856DFEDCE40890FDCED81A7DFC9005D57C802836FCB44B44B7372FB2B7972" ma:contentTypeVersion="2" ma:contentTypeDescription="Crée un document." ma:contentTypeScope="" ma:versionID="5a60f89c127121cb1fddd53ae7c254b1">
  <xsd:schema xmlns:xsd="http://www.w3.org/2001/XMLSchema" xmlns:xs="http://www.w3.org/2001/XMLSchema" xmlns:p="http://schemas.microsoft.com/office/2006/metadata/properties" xmlns:ns2="2c7ddd52-0a06-43b1-a35c-dcb15ea2e3f4" targetNamespace="http://schemas.microsoft.com/office/2006/metadata/properties" ma:root="true" ma:fieldsID="d5f738a9b3eb3c0a5db9868b5f12e787" ns2:_="">
    <xsd:import namespace="2c7ddd52-0a06-43b1-a35c-dcb15ea2e3f4"/>
    <xsd:element name="properties">
      <xsd:complexType>
        <xsd:sequence>
          <xsd:element name="documentManagement">
            <xsd:complexType>
              <xsd:all>
                <xsd:element ref="ns2:Description0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7ddd52-0a06-43b1-a35c-dcb15ea2e3f4" elementFormDefault="qualified">
    <xsd:import namespace="http://schemas.microsoft.com/office/2006/documentManagement/types"/>
    <xsd:import namespace="http://schemas.microsoft.com/office/infopath/2007/PartnerControls"/>
    <xsd:element name="Description0" ma:index="8" nillable="true" ma:displayName="Description" ma:description="Description du document" ma:internalName="Description0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 ma:readOnly="true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D416C5A-7AEB-4464-B116-D5E8F5627C9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4B279A5-87A2-445D-95C3-916EB9C5F0E3}">
  <ds:schemaRefs>
    <ds:schemaRef ds:uri="http://www.w3.org/XML/1998/namespace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purl.org/dc/dcmitype/"/>
    <ds:schemaRef ds:uri="http://purl.org/dc/elements/1.1/"/>
    <ds:schemaRef ds:uri="http://schemas.microsoft.com/office/2006/documentManagement/types"/>
    <ds:schemaRef ds:uri="2c7ddd52-0a06-43b1-a35c-dcb15ea2e3f4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8372BEA4-A762-4CC8-ADD6-932E44D609C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c7ddd52-0a06-43b1-a35c-dcb15ea2e3f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MINISTÈRIEL</Template>
  <TotalTime>346</TotalTime>
  <Words>733</Words>
  <Application>Microsoft Macintosh PowerPoint</Application>
  <PresentationFormat>Affichage à l'écran (16:9)</PresentationFormat>
  <Paragraphs>93</Paragraphs>
  <Slides>9</Slides>
  <Notes>0</Notes>
  <HiddenSlides>3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3" baseType="lpstr">
      <vt:lpstr>Arial</vt:lpstr>
      <vt:lpstr>Calibri</vt:lpstr>
      <vt:lpstr>Marianne</vt:lpstr>
      <vt:lpstr>MINISTÈRIEL</vt:lpstr>
      <vt:lpstr>Présentation PowerPoint</vt:lpstr>
      <vt:lpstr>Présentation PowerPoint</vt:lpstr>
      <vt:lpstr>Sommaire</vt:lpstr>
      <vt:lpstr>Titre de partie</vt:lpstr>
      <vt:lpstr>Lorem ipsum dolor  sit amet consectetur</vt:lpstr>
      <vt:lpstr>Lorem ipsum dolor  sit amet consectetur</vt:lpstr>
      <vt:lpstr>Réduire / Augmenter le niveau de liste</vt:lpstr>
      <vt:lpstr>Titre</vt:lpstr>
      <vt:lpstr>Copier / coller les textes</vt:lpstr>
    </vt:vector>
  </TitlesOfParts>
  <Manager>Client</Manager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>Client</dc:subject>
  <dc:creator>Microsoft Office User</dc:creator>
  <cp:lastModifiedBy>Isabelle LAMARCHE</cp:lastModifiedBy>
  <cp:revision>10</cp:revision>
  <dcterms:created xsi:type="dcterms:W3CDTF">2020-03-05T15:21:24Z</dcterms:created>
  <dcterms:modified xsi:type="dcterms:W3CDTF">2020-09-08T10:50:42Z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0x010100873AB55E0CC5DA459F57F5A42893F46A005A087D358B12CA4E82A8A8BA9B8A8CF200D3544DBFAD4F664AA25DF68E6D1F0A9E00689F2856DFEDCE40890FDCED81A7DFC9005D57C802836FCB44B44B7372FB2B7972</vt:lpwstr>
  </property>
</Properties>
</file>