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4"/>
  </p:notesMasterIdLst>
  <p:handoutMasterIdLst>
    <p:handoutMasterId r:id="rId15"/>
  </p:handoutMasterIdLst>
  <p:sldIdLst>
    <p:sldId id="326" r:id="rId5"/>
    <p:sldId id="331" r:id="rId6"/>
    <p:sldId id="327" r:id="rId7"/>
    <p:sldId id="328" r:id="rId8"/>
    <p:sldId id="329" r:id="rId9"/>
    <p:sldId id="330" r:id="rId10"/>
    <p:sldId id="319" r:id="rId11"/>
    <p:sldId id="323" r:id="rId12"/>
    <p:sldId id="324" r:id="rId1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49" autoAdjust="0"/>
    <p:restoredTop sz="94660" autoAdjust="0"/>
  </p:normalViewPr>
  <p:slideViewPr>
    <p:cSldViewPr showGuides="1">
      <p:cViewPr>
        <p:scale>
          <a:sx n="165" d="100"/>
          <a:sy n="165" d="100"/>
        </p:scale>
        <p:origin x="144" y="312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2A172-8EE3-43D5-B033-90738B1D3CDD}" type="datetimeFigureOut">
              <a:rPr lang="fr-FR" smtClean="0"/>
              <a:t>08/09/2020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50B35-EA6C-4FC8-8043-F423464654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691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08/09/2020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 baseline="0">
                <a:latin typeface="Marianne" panose="02000000000000000000" pitchFamily="50" charset="0"/>
              </a:defRPr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BA1318B-34C2-8542-87BC-25EFF1EC71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11510"/>
            <a:ext cx="7206839" cy="26642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BF1BEB-FC5B-1043-996D-EC8B747A00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7937" y="563910"/>
            <a:ext cx="7206837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latin typeface="Marianne" panose="02000000000000000000" pitchFamily="50" charset="0"/>
              </a:defRPr>
            </a:lvl1pPr>
          </a:lstStyle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95536" y="4803998"/>
            <a:ext cx="5759984" cy="339502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latin typeface="Marianne" panose="02000000000000000000" pitchFamily="50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5536" y="2346046"/>
            <a:ext cx="8388464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95536" y="4783500"/>
            <a:ext cx="8388464" cy="90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000" y="339502"/>
            <a:ext cx="4674921" cy="17282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97070FC-8824-3343-808B-A8891F0000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2401" y="491902"/>
            <a:ext cx="4674919" cy="172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1131590"/>
            <a:ext cx="8460471" cy="504056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528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03520" y="1896616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736200"/>
            <a:ext cx="8440143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23528" y="4783500"/>
            <a:ext cx="5831992" cy="360000"/>
          </a:xfrm>
        </p:spPr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900000"/>
            <a:ext cx="8460471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 baseline="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527" y="1836000"/>
            <a:ext cx="2556471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93763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23528" y="900000"/>
            <a:ext cx="8460471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>
          <a:xfrm>
            <a:off x="323528" y="4783500"/>
            <a:ext cx="5831992" cy="360000"/>
          </a:xfrm>
        </p:spPr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23528" y="1836000"/>
            <a:ext cx="846047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26585" y="-20538"/>
            <a:ext cx="2473207" cy="914319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23528" y="900000"/>
            <a:ext cx="8460471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19602" y="1834885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19602" y="4783500"/>
            <a:ext cx="5835918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dirty="0"/>
              <a:t>Intitulé de la direction/service =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19602" y="4783500"/>
            <a:ext cx="8464398" cy="90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Service communication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Guide d’utilisation de la nouvelle</a:t>
            </a:r>
          </a:p>
          <a:p>
            <a:r>
              <a:rPr lang="fr-FR" dirty="0"/>
              <a:t>Charte graphique de l’État</a:t>
            </a:r>
          </a:p>
          <a:p>
            <a:pPr lvl="1"/>
            <a:r>
              <a:rPr lang="fr-FR" dirty="0"/>
              <a:t>Pour l’académie de Dijon et les DSDEN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>
              <a:buAutoNum type="arabicPeriod" startAt="2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Font typeface="+mj-lt"/>
              <a:buAutoNum type="arabicPeriod" startAt="4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02/07/2020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Service communication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85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26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diamnonummy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</a:t>
            </a:r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250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40" y="3831890"/>
            <a:ext cx="4386634" cy="6649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7816196" y="3962341"/>
            <a:ext cx="540000" cy="288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cs typeface="Arial" charset="0"/>
              </a:rPr>
              <a:t>1 &amp; 2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772484" y="4016341"/>
            <a:ext cx="288000" cy="180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6" name="Connecteur droit 15"/>
          <p:cNvCxnSpPr>
            <a:stCxn id="14" idx="1"/>
            <a:endCxn id="15" idx="3"/>
          </p:cNvCxnSpPr>
          <p:nvPr/>
        </p:nvCxnSpPr>
        <p:spPr bwMode="auto">
          <a:xfrm flipH="1">
            <a:off x="7060484" y="4106341"/>
            <a:ext cx="755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Réduire / Augmenter le niveau de liste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Pour augmenter le niveau de liste :</a:t>
            </a:r>
          </a:p>
          <a:p>
            <a:pPr lvl="2"/>
            <a:r>
              <a:rPr lang="fr-FR" dirty="0"/>
              <a:t>(Ex. : pour passer du texte de niveau 1 au texte de niveau 2 sur la page suivante)</a:t>
            </a:r>
          </a:p>
          <a:p>
            <a:pPr lvl="2"/>
            <a:r>
              <a:rPr lang="fr-FR" dirty="0"/>
              <a:t>Sélectionner le texte de niveau 1 sur la page de texte</a:t>
            </a:r>
          </a:p>
          <a:p>
            <a:pPr lvl="2"/>
            <a:r>
              <a:rPr lang="fr-FR" dirty="0"/>
              <a:t>Menu Accueil / Augmenter le niveau de liste </a:t>
            </a:r>
            <a:r>
              <a:rPr lang="fr-FR" dirty="0">
                <a:solidFill>
                  <a:schemeClr val="bg2"/>
                </a:solidFill>
              </a:rPr>
              <a:t>(2)</a:t>
            </a:r>
          </a:p>
          <a:p>
            <a:pPr lvl="2"/>
            <a:r>
              <a:rPr lang="fr-FR" dirty="0"/>
              <a:t>Cette opération permet de passer au niveau de texte suivant</a:t>
            </a:r>
          </a:p>
          <a:p>
            <a:endParaRPr lang="fr-FR" dirty="0"/>
          </a:p>
          <a:p>
            <a:r>
              <a:rPr lang="fr-FR" dirty="0"/>
              <a:t>Pour réduire le niveau de liste :</a:t>
            </a:r>
          </a:p>
          <a:p>
            <a:pPr lvl="2"/>
            <a:r>
              <a:rPr lang="fr-FR" dirty="0"/>
              <a:t>(Ex. : pour passer du texte niveau 2 au texte niveau 1 sur la page suivante)</a:t>
            </a:r>
          </a:p>
          <a:p>
            <a:pPr lvl="2"/>
            <a:r>
              <a:rPr lang="fr-FR" dirty="0"/>
              <a:t>Sélectionner le texte niveau 2 sur la page de texte</a:t>
            </a:r>
          </a:p>
          <a:p>
            <a:pPr lvl="2"/>
            <a:r>
              <a:rPr lang="fr-FR" dirty="0"/>
              <a:t>Menu Accueil / Réduire le niveau de liste </a:t>
            </a:r>
            <a:r>
              <a:rPr lang="fr-FR" dirty="0">
                <a:solidFill>
                  <a:schemeClr val="bg2"/>
                </a:solidFill>
              </a:rPr>
              <a:t>(1)</a:t>
            </a:r>
          </a:p>
          <a:p>
            <a:pPr lvl="2"/>
            <a:r>
              <a:rPr lang="fr-FR" dirty="0"/>
              <a:t>Cette opération permet de passer au niveau de texte précédent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Titre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  <a:endParaRPr lang="fr-FR" dirty="0"/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Titre de partie</a:t>
            </a:r>
          </a:p>
          <a:p>
            <a:pPr lvl="1"/>
            <a:r>
              <a:rPr lang="fr-FR"/>
              <a:t>Sous-titre de partie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181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Copier / coller les textes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À partir d’une ancienne présentation</a:t>
            </a:r>
          </a:p>
          <a:p>
            <a:pPr lvl="2"/>
            <a:r>
              <a:rPr lang="fr-FR" dirty="0"/>
              <a:t>Sélectionner et copier les textes de votre ancienne présentation</a:t>
            </a:r>
          </a:p>
          <a:p>
            <a:pPr lvl="2"/>
            <a:r>
              <a:rPr lang="fr-FR" dirty="0"/>
              <a:t>Sélectionner la zone texte de la nouvelle présentation</a:t>
            </a:r>
          </a:p>
          <a:p>
            <a:pPr lvl="2"/>
            <a:r>
              <a:rPr lang="fr-FR" dirty="0"/>
              <a:t>Cliquer sur « Accueil / Coller (sélectionner la petite flèche sous l’icône Coller) / Collage spécial »</a:t>
            </a:r>
          </a:p>
          <a:p>
            <a:pPr lvl="2"/>
            <a:r>
              <a:rPr lang="fr-FR" dirty="0"/>
              <a:t>Cocher « Coller », « Texte sans mise en forme »  et « OK »</a:t>
            </a:r>
          </a:p>
          <a:p>
            <a:pPr lvl="2"/>
            <a:r>
              <a:rPr lang="fr-FR" dirty="0"/>
              <a:t>Il faut ensuite appliquer les niveaux de texte à l’aide des outils « Réduire / Augmenter le niveau de liste »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855463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2c7ddd52-0a06-43b1-a35c-dcb15ea2e3f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535</TotalTime>
  <Words>733</Words>
  <Application>Microsoft Macintosh PowerPoint</Application>
  <PresentationFormat>Affichage à l'écran (16:9)</PresentationFormat>
  <Paragraphs>93</Paragraphs>
  <Slides>9</Slides>
  <Notes>0</Notes>
  <HiddenSlides>3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Marianne</vt:lpstr>
      <vt:lpstr>MINISTÈRIEL</vt:lpstr>
      <vt:lpstr>Présentation PowerPoint</vt:lpstr>
      <vt:lpstr>Présentation PowerPoint</vt:lpstr>
      <vt:lpstr>Sommaire</vt:lpstr>
      <vt:lpstr>Titre de partie</vt:lpstr>
      <vt:lpstr>Lorem ipsum dolor  sit amet consectetur</vt:lpstr>
      <vt:lpstr>Lorem ipsum dolor  sit amet consectetur</vt:lpstr>
      <vt:lpstr>Réduire / Augmenter le niveau de liste</vt:lpstr>
      <vt:lpstr>Titre</vt:lpstr>
      <vt:lpstr>Copier / coller les textes</vt:lpstr>
    </vt:vector>
  </TitlesOfParts>
  <Manager>Client</Manager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Isabelle LAMARCHE</cp:lastModifiedBy>
  <cp:revision>11</cp:revision>
  <dcterms:created xsi:type="dcterms:W3CDTF">2020-03-05T15:21:24Z</dcterms:created>
  <dcterms:modified xsi:type="dcterms:W3CDTF">2020-09-08T14:00:01Z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