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 autoAdjust="0"/>
    <p:restoredTop sz="94660" autoAdjust="0"/>
  </p:normalViewPr>
  <p:slideViewPr>
    <p:cSldViewPr showGuides="1">
      <p:cViewPr>
        <p:scale>
          <a:sx n="165" d="100"/>
          <a:sy n="165" d="100"/>
        </p:scale>
        <p:origin x="144" y="31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A172-8EE3-43D5-B033-90738B1D3CDD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0B35-EA6C-4FC8-8043-F42346465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9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 baseline="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1318B-34C2-8542-87BC-25EFF1EC7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11510"/>
            <a:ext cx="7206839" cy="26642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DBF1BEB-FC5B-1043-996D-EC8B747A00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937" y="563910"/>
            <a:ext cx="720683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95536" y="4803998"/>
            <a:ext cx="5759984" cy="33950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536" y="2346046"/>
            <a:ext cx="838846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5536" y="4783500"/>
            <a:ext cx="8388464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339502"/>
            <a:ext cx="4674921" cy="17282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7070FC-8824-3343-808B-A8891F000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01" y="491902"/>
            <a:ext cx="4674919" cy="17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31590"/>
            <a:ext cx="8460471" cy="5040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3520" y="189661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736200"/>
            <a:ext cx="8440143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7" y="1836000"/>
            <a:ext cx="2556471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3763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23528" y="1836000"/>
            <a:ext cx="846047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585" y="-20538"/>
            <a:ext cx="2473207" cy="91431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528" y="900000"/>
            <a:ext cx="846047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19602" y="1834885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19602" y="4783500"/>
            <a:ext cx="583591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=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19602" y="4783500"/>
            <a:ext cx="846439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communication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Guide d’utilisation de la nouvelle</a:t>
            </a:r>
          </a:p>
          <a:p>
            <a:r>
              <a:rPr lang="fr-FR" dirty="0"/>
              <a:t>Charte graphique de l’État</a:t>
            </a:r>
          </a:p>
          <a:p>
            <a:pPr lvl="1"/>
            <a:r>
              <a:rPr lang="fr-FR" dirty="0"/>
              <a:t>Pour l’académie de Dijon et les DSDEN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02/07/2020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communication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2c7ddd52-0a06-43b1-a35c-dcb15ea2e3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535</TotalTime>
  <Words>733</Words>
  <Application>Microsoft Macintosh PowerPoint</Application>
  <PresentationFormat>Affichage à l'écran (16:9)</PresentationFormat>
  <Paragraphs>93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Sommaire</vt:lpstr>
      <vt:lpstr>Titre de partie</vt:lpstr>
      <vt:lpstr>Lorem ipsum dolor  sit amet consectetur</vt:lpstr>
      <vt:lpstr>Lorem ipsum dolor  sit amet consectetur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Isabelle LAMARCHE</cp:lastModifiedBy>
  <cp:revision>11</cp:revision>
  <dcterms:created xsi:type="dcterms:W3CDTF">2020-03-05T15:21:24Z</dcterms:created>
  <dcterms:modified xsi:type="dcterms:W3CDTF">2020-09-08T14:00:01Z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