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326" r:id="rId5"/>
    <p:sldId id="331" r:id="rId6"/>
    <p:sldId id="327" r:id="rId7"/>
    <p:sldId id="328" r:id="rId8"/>
    <p:sldId id="329" r:id="rId9"/>
    <p:sldId id="330" r:id="rId10"/>
    <p:sldId id="319" r:id="rId11"/>
    <p:sldId id="323" r:id="rId12"/>
    <p:sldId id="324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9" autoAdjust="0"/>
    <p:restoredTop sz="94660" autoAdjust="0"/>
  </p:normalViewPr>
  <p:slideViewPr>
    <p:cSldViewPr showGuides="1">
      <p:cViewPr>
        <p:scale>
          <a:sx n="165" d="100"/>
          <a:sy n="165" d="100"/>
        </p:scale>
        <p:origin x="144" y="31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A172-8EE3-43D5-B033-90738B1D3CDD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0B35-EA6C-4FC8-8043-F42346465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9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 baseline="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1318B-34C2-8542-87BC-25EFF1EC7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11510"/>
            <a:ext cx="7206839" cy="26642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DBF1BEB-FC5B-1043-996D-EC8B747A00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937" y="563910"/>
            <a:ext cx="720683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95536" y="4803998"/>
            <a:ext cx="5759984" cy="33950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536" y="2346046"/>
            <a:ext cx="838846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5536" y="4783500"/>
            <a:ext cx="8388464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339502"/>
            <a:ext cx="4674921" cy="17282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7070FC-8824-3343-808B-A8891F000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01" y="491902"/>
            <a:ext cx="4674919" cy="17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1131590"/>
            <a:ext cx="8460471" cy="50405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03520" y="189661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736200"/>
            <a:ext cx="8440143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 baseline="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7" y="1836000"/>
            <a:ext cx="2556471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3763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23528" y="1836000"/>
            <a:ext cx="846047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512" y="0"/>
            <a:ext cx="2664296" cy="98496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528" y="900000"/>
            <a:ext cx="846047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19602" y="1834885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19602" y="4783500"/>
            <a:ext cx="5835918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Intitulé de la direction/service =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19602" y="4783500"/>
            <a:ext cx="8464398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Service communication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Guide d’utilisation de la nouvelle</a:t>
            </a:r>
          </a:p>
          <a:p>
            <a:r>
              <a:rPr lang="fr-FR" dirty="0"/>
              <a:t>Charte graphique de l’État</a:t>
            </a:r>
          </a:p>
          <a:p>
            <a:pPr lvl="1"/>
            <a:r>
              <a:rPr lang="fr-FR" dirty="0"/>
              <a:t>Pour l’académie de Dijon et les DSDEN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>
              <a:buAutoNum type="arabicPeriod" startAt="2"/>
            </a:pPr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02/07/2020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Service communication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diamnonummy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0" y="3831890"/>
            <a:ext cx="4386634" cy="664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7816196" y="3962341"/>
            <a:ext cx="540000" cy="28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1 &amp;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72484" y="4016341"/>
            <a:ext cx="288000" cy="180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Connecteur droit 15"/>
          <p:cNvCxnSpPr>
            <a:stCxn id="14" idx="1"/>
            <a:endCxn id="15" idx="3"/>
          </p:cNvCxnSpPr>
          <p:nvPr/>
        </p:nvCxnSpPr>
        <p:spPr bwMode="auto">
          <a:xfrm flipH="1">
            <a:off x="7060484" y="4106341"/>
            <a:ext cx="755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Réduire / Augmenter le niveau de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Pour augmenter le niveau de liste :</a:t>
            </a:r>
          </a:p>
          <a:p>
            <a:pPr lvl="2"/>
            <a:r>
              <a:rPr lang="fr-FR" dirty="0"/>
              <a:t>(Ex. : pour passer du texte de niveau 1 au texte de niveau 2 sur la page suivante)</a:t>
            </a:r>
          </a:p>
          <a:p>
            <a:pPr lvl="2"/>
            <a:r>
              <a:rPr lang="fr-FR" dirty="0"/>
              <a:t>Sélectionner le texte de niveau 1 sur la page de texte</a:t>
            </a:r>
          </a:p>
          <a:p>
            <a:pPr lvl="2"/>
            <a:r>
              <a:rPr lang="fr-FR" dirty="0"/>
              <a:t>Menu Accueil / Augmenter le niveau de liste </a:t>
            </a:r>
            <a:r>
              <a:rPr lang="fr-FR" dirty="0">
                <a:solidFill>
                  <a:schemeClr val="bg2"/>
                </a:solidFill>
              </a:rPr>
              <a:t>(2)</a:t>
            </a:r>
          </a:p>
          <a:p>
            <a:pPr lvl="2"/>
            <a:r>
              <a:rPr lang="fr-FR" dirty="0"/>
              <a:t>Cette opération permet de passer au niveau de texte suivant</a:t>
            </a:r>
          </a:p>
          <a:p>
            <a:endParaRPr lang="fr-FR" dirty="0"/>
          </a:p>
          <a:p>
            <a:r>
              <a:rPr lang="fr-FR" dirty="0"/>
              <a:t>Pour réduire le niveau de liste :</a:t>
            </a:r>
          </a:p>
          <a:p>
            <a:pPr lvl="2"/>
            <a:r>
              <a:rPr lang="fr-FR" dirty="0"/>
              <a:t>(Ex. : pour passer du texte niveau 2 au texte niveau 1 sur la page suivante)</a:t>
            </a:r>
          </a:p>
          <a:p>
            <a:pPr lvl="2"/>
            <a:r>
              <a:rPr lang="fr-FR" dirty="0"/>
              <a:t>Sélectionner le texte niveau 2 sur la page de texte</a:t>
            </a:r>
          </a:p>
          <a:p>
            <a:pPr lvl="2"/>
            <a:r>
              <a:rPr lang="fr-FR" dirty="0"/>
              <a:t>Menu Accueil / Réduire le niveau de liste </a:t>
            </a:r>
            <a:r>
              <a:rPr lang="fr-FR" dirty="0">
                <a:solidFill>
                  <a:schemeClr val="bg2"/>
                </a:solidFill>
              </a:rPr>
              <a:t>(1)</a:t>
            </a:r>
          </a:p>
          <a:p>
            <a:pPr lvl="2"/>
            <a:r>
              <a:rPr lang="fr-FR" dirty="0"/>
              <a:t>Cette opération permet de passer au niveau de texte précédent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de partie</a:t>
            </a:r>
          </a:p>
          <a:p>
            <a:pPr lvl="1"/>
            <a:r>
              <a:rPr lang="fr-FR"/>
              <a:t>Sous-titre de partie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8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Copier / coller 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À partir d’une ancienne présentation</a:t>
            </a:r>
          </a:p>
          <a:p>
            <a:pPr lvl="2"/>
            <a:r>
              <a:rPr lang="fr-FR" dirty="0"/>
              <a:t>Sélectionner et copier les textes de votre ancienne présentation</a:t>
            </a:r>
          </a:p>
          <a:p>
            <a:pPr lvl="2"/>
            <a:r>
              <a:rPr lang="fr-FR" dirty="0"/>
              <a:t>Sélectionner la zone texte de la nouvelle présentation</a:t>
            </a:r>
          </a:p>
          <a:p>
            <a:pPr lvl="2"/>
            <a:r>
              <a:rPr lang="fr-FR" dirty="0"/>
              <a:t>Cliquer sur « Accueil / Coller (sélectionner la petite flèche sous l’icône Coller) / Collage spécial »</a:t>
            </a:r>
          </a:p>
          <a:p>
            <a:pPr lvl="2"/>
            <a:r>
              <a:rPr lang="fr-FR" dirty="0"/>
              <a:t>Cocher « Coller », « Texte sans mise en forme »  et « OK »</a:t>
            </a:r>
          </a:p>
          <a:p>
            <a:pPr lvl="2"/>
            <a:r>
              <a:rPr lang="fr-FR" dirty="0"/>
              <a:t>Il faut ensuite appliquer les niveaux de texte à l’aide des outils « Réduire / Augmenter le niveau de liste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85546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2c7ddd52-0a06-43b1-a35c-dcb15ea2e3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539</TotalTime>
  <Words>733</Words>
  <Application>Microsoft Macintosh PowerPoint</Application>
  <PresentationFormat>Affichage à l'écran (16:9)</PresentationFormat>
  <Paragraphs>93</Paragraphs>
  <Slides>9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Sommaire</vt:lpstr>
      <vt:lpstr>Titre de partie</vt:lpstr>
      <vt:lpstr>Lorem ipsum dolor  sit amet consectetur</vt:lpstr>
      <vt:lpstr>Lorem ipsum dolor  sit amet consectetur</vt:lpstr>
      <vt:lpstr>Réduire / Augmenter le niveau de liste</vt:lpstr>
      <vt:lpstr>Titre</vt:lpstr>
      <vt:lpstr>Copier / coller les textes</vt:lpstr>
    </vt:vector>
  </TitlesOfParts>
  <Manager>Client</Manager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Isabelle LAMARCHE</cp:lastModifiedBy>
  <cp:revision>12</cp:revision>
  <dcterms:created xsi:type="dcterms:W3CDTF">2020-03-05T15:21:24Z</dcterms:created>
  <dcterms:modified xsi:type="dcterms:W3CDTF">2020-09-08T14:03:38Z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