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3"/>
  </p:notesMasterIdLst>
  <p:handoutMasterIdLst>
    <p:handoutMasterId r:id="rId14"/>
  </p:handoutMasterIdLst>
  <p:sldIdLst>
    <p:sldId id="326" r:id="rId5"/>
    <p:sldId id="331" r:id="rId6"/>
    <p:sldId id="327" r:id="rId7"/>
    <p:sldId id="329" r:id="rId8"/>
    <p:sldId id="330" r:id="rId9"/>
    <p:sldId id="319" r:id="rId10"/>
    <p:sldId id="323" r:id="rId11"/>
    <p:sldId id="324" r:id="rId12"/>
  </p:sldIdLst>
  <p:sldSz cx="9144000" cy="5143500" type="screen16x9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49" autoAdjust="0"/>
    <p:restoredTop sz="94660" autoAdjust="0"/>
  </p:normalViewPr>
  <p:slideViewPr>
    <p:cSldViewPr>
      <p:cViewPr varScale="1">
        <p:scale>
          <a:sx n="138" d="100"/>
          <a:sy n="138" d="100"/>
        </p:scale>
        <p:origin x="132" y="312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31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08BF246-C010-43DC-AD32-AD63D824B3D1}" type="datetimeFigureOut">
              <a:rPr lang="fr-FR"/>
              <a:pPr>
                <a:defRPr/>
              </a:pPr>
              <a:t>20/01/2025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94751B5-C425-4FEB-A84C-873A3FA3D8F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3AA0D665-C8F8-4990-B583-5B5A48A74E7A}" type="datetimeFigureOut">
              <a:rPr lang="fr-FR"/>
              <a:pPr>
                <a:defRPr/>
              </a:pPr>
              <a:t>20/01/2025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Cliquez pour 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1E6BAAF0-99D2-45FD-8ACF-DD4194A1720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79388" y="51470"/>
            <a:ext cx="24483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1163"/>
            <a:ext cx="72072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563563"/>
            <a:ext cx="72072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638AED74-DFCC-FC43-A1BE-07670A2C0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4964113"/>
            <a:ext cx="179388" cy="179387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 algn="ctr">
              <a:defRPr sz="100" cap="none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XX/XX/XXXX</a:t>
            </a:r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20F451D3-55AE-3D45-A75A-449C4A63E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725" y="3795886"/>
            <a:ext cx="3238500" cy="900112"/>
          </a:xfrm>
        </p:spPr>
        <p:txBody>
          <a:bodyPr anchor="b"/>
          <a:lstStyle>
            <a:lvl1pPr>
              <a:defRPr sz="1150" baseline="0" dirty="0">
                <a:latin typeface="Marianne" panose="02000000000000000000" pitchFamily="50" charset="0"/>
              </a:defRPr>
            </a:lvl1pPr>
          </a:lstStyle>
          <a:p>
            <a:pPr>
              <a:defRPr/>
            </a:pPr>
            <a:r>
              <a:rPr lang="fr-FR" dirty="0"/>
              <a:t>Intitulé de la direction/service interministérielle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E865A05D-910F-DC46-B4BD-957E416E4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4964113"/>
            <a:ext cx="179388" cy="179387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 smtClean="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050FC66A-239B-461D-8FB0-98B6EE71F5E5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9178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07504" y="51470"/>
            <a:ext cx="27363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0829CEF-E5F4-F24A-9C32-7584641CF881}"/>
              </a:ext>
            </a:extLst>
          </p:cNvPr>
          <p:cNvCxnSpPr/>
          <p:nvPr userDrawn="1"/>
        </p:nvCxnSpPr>
        <p:spPr bwMode="gray">
          <a:xfrm>
            <a:off x="395288" y="4783138"/>
            <a:ext cx="8388350" cy="1587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1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9725"/>
            <a:ext cx="4675187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 bwMode="gray">
          <a:xfrm>
            <a:off x="395536" y="2346046"/>
            <a:ext cx="8388464" cy="2077200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</a:p>
        </p:txBody>
      </p:sp>
      <p:sp>
        <p:nvSpPr>
          <p:cNvPr id="8" name="Espace réservé du pied de page 2">
            <a:extLst>
              <a:ext uri="{FF2B5EF4-FFF2-40B4-BE49-F238E27FC236}">
                <a16:creationId xmlns:a16="http://schemas.microsoft.com/office/drawing/2014/main" id="{CBE23023-F028-0B49-8487-1D07CA84206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95288" y="4803775"/>
            <a:ext cx="5759450" cy="339725"/>
          </a:xfrm>
        </p:spPr>
        <p:txBody>
          <a:bodyPr/>
          <a:lstStyle>
            <a:lvl1pPr>
              <a:defRPr baseline="0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329712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79712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3047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gray">
          <a:xfrm>
            <a:off x="323528" y="1131590"/>
            <a:ext cx="8460471" cy="50405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 bwMode="gray">
          <a:xfrm>
            <a:off x="323528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/>
          </p:nvPr>
        </p:nvSpPr>
        <p:spPr bwMode="gray">
          <a:xfrm>
            <a:off x="3203520" y="1896616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7" name="Espace réservé du pied de page 3">
            <a:extLst>
              <a:ext uri="{FF2B5EF4-FFF2-40B4-BE49-F238E27FC236}">
                <a16:creationId xmlns:a16="http://schemas.microsoft.com/office/drawing/2014/main" id="{B89803FF-F1FF-DB4C-A101-78DAD7E46C4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12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329712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79712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63531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 bwMode="gray">
          <a:xfrm>
            <a:off x="0" y="1059582"/>
            <a:ext cx="9144000" cy="4084818"/>
          </a:xfrm>
          <a:solidFill>
            <a:schemeClr val="bg1">
              <a:lumMod val="85000"/>
            </a:schemeClr>
          </a:solidFill>
        </p:spPr>
        <p:txBody>
          <a:bodyPr tIns="1080000" anchor="ctr"/>
          <a:lstStyle>
            <a:lvl1pPr algn="ctr">
              <a:defRPr cap="all" baseline="0"/>
            </a:lvl1pPr>
          </a:lstStyle>
          <a:p>
            <a:pPr lv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gray">
          <a:xfrm>
            <a:off x="323528" y="736200"/>
            <a:ext cx="8440143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bIns="360000" anchor="ctr"/>
          <a:lstStyle>
            <a:lvl1pPr marL="396000" indent="-396000">
              <a:buFont typeface="+mj-lt"/>
              <a:buAutoNum type="arabicPeriod"/>
              <a:defRPr sz="325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e la date 2">
            <a:extLst>
              <a:ext uri="{FF2B5EF4-FFF2-40B4-BE49-F238E27FC236}">
                <a16:creationId xmlns:a16="http://schemas.microsoft.com/office/drawing/2014/main" id="{A642D020-EFFC-1546-8CB5-93D4E8A01A3B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7613650" y="4783138"/>
            <a:ext cx="1169988" cy="360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XX/XX/XXXX</a:t>
            </a:r>
          </a:p>
        </p:txBody>
      </p:sp>
      <p:sp>
        <p:nvSpPr>
          <p:cNvPr id="5" name="Espace réservé du pied de page 3">
            <a:extLst>
              <a:ext uri="{FF2B5EF4-FFF2-40B4-BE49-F238E27FC236}">
                <a16:creationId xmlns:a16="http://schemas.microsoft.com/office/drawing/2014/main" id="{E960DB31-EEFA-5740-9BF3-F7E5FCB906D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23850" y="4783138"/>
            <a:ext cx="5830888" cy="360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6" name="Espace réservé du numéro de diapositive 4">
            <a:extLst>
              <a:ext uri="{FF2B5EF4-FFF2-40B4-BE49-F238E27FC236}">
                <a16:creationId xmlns:a16="http://schemas.microsoft.com/office/drawing/2014/main" id="{08CF614F-8265-3147-B7FF-4D28FB29463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264275" y="4783138"/>
            <a:ext cx="1349375" cy="360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033F1-CD84-43DC-993C-14A9BB567AB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7294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 baseline="0"/>
            </a:lvl2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/>
          </p:nvPr>
        </p:nvSpPr>
        <p:spPr bwMode="gray">
          <a:xfrm>
            <a:off x="323527" y="1836000"/>
            <a:ext cx="2556471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/>
          </p:nvPr>
        </p:nvSpPr>
        <p:spPr bwMode="gray">
          <a:xfrm>
            <a:off x="3293763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/>
          </p:nvPr>
        </p:nvSpPr>
        <p:spPr bwMode="gray">
          <a:xfrm>
            <a:off x="6264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8" name="Espace réservé du pied de page 3">
            <a:extLst>
              <a:ext uri="{FF2B5EF4-FFF2-40B4-BE49-F238E27FC236}">
                <a16:creationId xmlns:a16="http://schemas.microsoft.com/office/drawing/2014/main" id="{314168C1-6658-2E41-94F6-E3148B9D835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11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329712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79712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1480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/>
          </p:nvPr>
        </p:nvSpPr>
        <p:spPr bwMode="gray">
          <a:xfrm>
            <a:off x="323528" y="1836000"/>
            <a:ext cx="846047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EF6E27-B467-FA4A-83FE-422E9B0046C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23850" y="4783138"/>
            <a:ext cx="5830888" cy="360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329712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79712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4089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10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55563"/>
            <a:ext cx="2320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0" y="900113"/>
            <a:ext cx="8459788" cy="7191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19088" y="1835150"/>
            <a:ext cx="8424862" cy="25733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19088" y="4783138"/>
            <a:ext cx="583565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50" b="1" baseline="0" dirty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fr-FR" dirty="0"/>
              <a:t>Intitulé de la direction/service =</a:t>
            </a:r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19088" y="4783138"/>
            <a:ext cx="8464550" cy="1587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/>
          <a:stretch/>
        </p:blipFill>
        <p:spPr>
          <a:xfrm>
            <a:off x="6519391" y="4469358"/>
            <a:ext cx="2333056" cy="430310"/>
          </a:xfrm>
          <a:prstGeom prst="rect">
            <a:avLst/>
          </a:prstGeom>
        </p:spPr>
      </p:pic>
      <p:sp>
        <p:nvSpPr>
          <p:cNvPr id="11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329712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79712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algn="l" rtl="0" fontAlgn="base">
        <a:spcBef>
          <a:spcPct val="0"/>
        </a:spcBef>
        <a:spcAft>
          <a:spcPts val="500"/>
        </a:spcAft>
        <a:buFont typeface="Arial" panose="020B0604020202020204" pitchFamily="34" charset="0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250825" indent="-71438" algn="l" rtl="0" fontAlgn="base"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431800" indent="-71438" algn="l" rtl="0" fontAlgn="base"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11188" indent="-71438" algn="l" rtl="0" fontAlgn="base"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827088" indent="-71438" algn="l" rtl="0" fontAlgn="base"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0" y="0"/>
            <a:ext cx="179388" cy="1793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quarter" idx="10"/>
          </p:nvPr>
        </p:nvSpPr>
        <p:spPr>
          <a:xfrm>
            <a:off x="0" y="4963500"/>
            <a:ext cx="180000" cy="180000"/>
          </a:xfrm>
        </p:spPr>
        <p:txBody>
          <a:bodyPr/>
          <a:lstStyle/>
          <a:p>
            <a:pPr>
              <a:defRPr/>
            </a:pPr>
            <a:r>
              <a:rPr lang="fr-FR"/>
              <a:t>XX/XX/XXXX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Service communication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0" y="4963500"/>
            <a:ext cx="180000" cy="180000"/>
          </a:xfrm>
        </p:spPr>
        <p:txBody>
          <a:bodyPr/>
          <a:lstStyle/>
          <a:p>
            <a:pPr>
              <a:defRPr/>
            </a:pPr>
            <a:fld id="{7CDA16A6-EDA8-4957-A54A-C8CF49849F72}" type="slidenum">
              <a:rPr lang="fr-FR"/>
              <a:pPr>
                <a:defRPr/>
              </a:pPr>
              <a:t>1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179388" cy="1793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3"/>
          </p:nvPr>
        </p:nvSpPr>
        <p:spPr>
          <a:xfrm>
            <a:off x="395288" y="2346325"/>
            <a:ext cx="8388350" cy="2076450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dirty="0"/>
              <a:t>Guide d’utilisation de la nouvelle</a:t>
            </a:r>
          </a:p>
          <a:p>
            <a:pPr fontAlgn="auto">
              <a:spcBef>
                <a:spcPts val="0"/>
              </a:spcBef>
              <a:defRPr/>
            </a:pPr>
            <a:r>
              <a:rPr lang="fr-FR" dirty="0"/>
              <a:t>Charte graphique de l’État</a:t>
            </a:r>
          </a:p>
          <a:p>
            <a:pPr lvl="1" fontAlgn="auto">
              <a:defRPr/>
            </a:pPr>
            <a:r>
              <a:rPr lang="fr-FR" dirty="0"/>
              <a:t>Pour l’académie de Dijon et les DSDEN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quarter" idx="2"/>
          </p:nvPr>
        </p:nvSpPr>
        <p:spPr>
          <a:xfrm>
            <a:off x="3902206" y="4783138"/>
            <a:ext cx="1169988" cy="360362"/>
          </a:xfrm>
        </p:spPr>
        <p:txBody>
          <a:bodyPr/>
          <a:lstStyle/>
          <a:p>
            <a:pPr>
              <a:defRPr/>
            </a:pPr>
            <a:r>
              <a:rPr lang="fr-FR" dirty="0"/>
              <a:t>XX/XX/XXXX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2555776" y="4772747"/>
            <a:ext cx="1349375" cy="360362"/>
          </a:xfrm>
        </p:spPr>
        <p:txBody>
          <a:bodyPr/>
          <a:lstStyle/>
          <a:p>
            <a:pPr>
              <a:defRPr/>
            </a:pPr>
            <a:fld id="{77E63CBF-8BE5-4E64-99F6-F9325B999413}" type="slidenum">
              <a:rPr lang="fr-FR"/>
              <a:pPr>
                <a:defRPr/>
              </a:pPr>
              <a:t>2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850" y="1131888"/>
            <a:ext cx="8459788" cy="5032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z="2550" dirty="0"/>
              <a:t>Sommaire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323850" y="1893888"/>
            <a:ext cx="2519363" cy="2530475"/>
          </a:xfrm>
        </p:spPr>
        <p:txBody>
          <a:bodyPr/>
          <a:lstStyle/>
          <a:p>
            <a:pPr fontAlgn="auto">
              <a:defRPr/>
            </a:pPr>
            <a:r>
              <a:rPr lang="fr-FR" sz="1050" dirty="0"/>
              <a:t>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endParaRPr lang="fr-FR" sz="950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4"/>
          </p:nvPr>
        </p:nvSpPr>
        <p:spPr>
          <a:xfrm>
            <a:off x="3203575" y="1897063"/>
            <a:ext cx="2519363" cy="2530475"/>
          </a:xfrm>
        </p:spPr>
        <p:txBody>
          <a:bodyPr/>
          <a:lstStyle/>
          <a:p>
            <a:pPr fontAlgn="auto">
              <a:buFont typeface="+mj-lt"/>
              <a:buAutoNum type="arabicPeriod" startAt="2"/>
              <a:defRPr/>
            </a:pPr>
            <a:r>
              <a:rPr lang="fr-FR" sz="1050" dirty="0"/>
              <a:t>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fontAlgn="auto">
              <a:buFont typeface="+mj-lt"/>
              <a:buAutoNum type="arabicPeriod" startAt="2"/>
              <a:defRPr/>
            </a:pPr>
            <a:r>
              <a:rPr lang="fr-FR" sz="1050" dirty="0"/>
              <a:t>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5"/>
          </p:nvPr>
        </p:nvSpPr>
        <p:spPr>
          <a:xfrm>
            <a:off x="6264275" y="1893888"/>
            <a:ext cx="2519363" cy="2530475"/>
          </a:xfrm>
        </p:spPr>
        <p:txBody>
          <a:bodyPr/>
          <a:lstStyle/>
          <a:p>
            <a:pPr fontAlgn="auto">
              <a:buFont typeface="+mj-lt"/>
              <a:buAutoNum type="arabicPeriod" startAt="4"/>
              <a:defRPr/>
            </a:pPr>
            <a:r>
              <a:rPr lang="fr-FR" sz="1050" dirty="0"/>
              <a:t>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  <a:p>
            <a:pPr lvl="1" fontAlgn="auto">
              <a:defRPr/>
            </a:pPr>
            <a:r>
              <a:rPr lang="fr-FR" sz="950" dirty="0"/>
              <a:t>Sous-titre de partie</a:t>
            </a:r>
          </a:p>
        </p:txBody>
      </p:sp>
      <p:sp>
        <p:nvSpPr>
          <p:cNvPr id="20" name="Espace réservé de la date 19"/>
          <p:cNvSpPr>
            <a:spLocks noGrp="1"/>
          </p:cNvSpPr>
          <p:nvPr>
            <p:ph type="dt" sz="quarter" idx="2"/>
          </p:nvPr>
        </p:nvSpPr>
        <p:spPr>
          <a:xfrm>
            <a:off x="2897039" y="4783138"/>
            <a:ext cx="1169988" cy="360362"/>
          </a:xfrm>
        </p:spPr>
        <p:txBody>
          <a:bodyPr/>
          <a:lstStyle/>
          <a:p>
            <a:pPr>
              <a:defRPr/>
            </a:pPr>
            <a:r>
              <a:rPr lang="fr-FR" dirty="0"/>
              <a:t>02/07/2020</a:t>
            </a:r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Service communication</a:t>
            </a: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1547664" y="4783138"/>
            <a:ext cx="1349375" cy="360362"/>
          </a:xfrm>
        </p:spPr>
        <p:txBody>
          <a:bodyPr/>
          <a:lstStyle/>
          <a:p>
            <a:pPr>
              <a:defRPr/>
            </a:pPr>
            <a:fld id="{F97AC30D-6CF9-4132-8C73-5EB5928838EE}" type="slidenum">
              <a:rPr lang="fr-FR"/>
              <a:pPr>
                <a:defRPr/>
              </a:pPr>
              <a:t>3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323850" y="900113"/>
            <a:ext cx="8459788" cy="7191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z="2550" dirty="0" err="1"/>
              <a:t>Lorem</a:t>
            </a:r>
            <a:r>
              <a:rPr lang="fr-FR" sz="2550" dirty="0"/>
              <a:t> </a:t>
            </a:r>
            <a:r>
              <a:rPr lang="fr-FR" sz="2550" dirty="0" err="1"/>
              <a:t>ipsum</a:t>
            </a:r>
            <a:r>
              <a:rPr lang="fr-FR" sz="2550" dirty="0"/>
              <a:t> </a:t>
            </a:r>
            <a:r>
              <a:rPr lang="fr-FR" sz="2550" dirty="0" err="1"/>
              <a:t>dolor</a:t>
            </a:r>
            <a:r>
              <a:rPr lang="fr-FR" sz="2550" dirty="0"/>
              <a:t> </a:t>
            </a:r>
            <a:br>
              <a:rPr lang="fr-FR" sz="2550" dirty="0"/>
            </a:br>
            <a:r>
              <a:rPr lang="fr-FR" sz="2550" dirty="0" err="1"/>
              <a:t>sit</a:t>
            </a:r>
            <a:r>
              <a:rPr lang="fr-FR" sz="2550" dirty="0"/>
              <a:t> </a:t>
            </a:r>
            <a:r>
              <a:rPr lang="fr-FR" sz="2550" dirty="0" err="1"/>
              <a:t>amet</a:t>
            </a:r>
            <a:r>
              <a:rPr lang="fr-FR" sz="2550" dirty="0"/>
              <a:t> </a:t>
            </a:r>
            <a:r>
              <a:rPr lang="fr-FR" sz="2550" dirty="0" err="1"/>
              <a:t>consectetur</a:t>
            </a:r>
            <a:endParaRPr lang="fr-FR" sz="255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>
          <a:xfrm>
            <a:off x="3311525" y="179388"/>
            <a:ext cx="5472113" cy="360362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dirty="0"/>
              <a:t>Titre de partie</a:t>
            </a:r>
          </a:p>
          <a:p>
            <a:pPr lvl="1" fontAlgn="auto">
              <a:defRPr/>
            </a:pPr>
            <a:r>
              <a:rPr lang="fr-FR" dirty="0"/>
              <a:t>Sous-titre de partie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>
          <a:xfrm>
            <a:off x="323850" y="1836738"/>
            <a:ext cx="2555875" cy="2573337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sz="1050" dirty="0" err="1"/>
              <a:t>Lorem</a:t>
            </a:r>
            <a:r>
              <a:rPr lang="fr-FR" sz="1050" dirty="0"/>
              <a:t> </a:t>
            </a:r>
            <a:r>
              <a:rPr lang="fr-FR" sz="1050" dirty="0" err="1"/>
              <a:t>ipsum</a:t>
            </a:r>
            <a:r>
              <a:rPr lang="fr-FR" sz="1050" dirty="0"/>
              <a:t> </a:t>
            </a:r>
            <a:r>
              <a:rPr lang="fr-FR" sz="1050" dirty="0" err="1"/>
              <a:t>dolor</a:t>
            </a:r>
            <a:r>
              <a:rPr lang="fr-FR" sz="1050" dirty="0"/>
              <a:t> </a:t>
            </a:r>
            <a:r>
              <a:rPr lang="fr-FR" sz="1050" dirty="0" err="1"/>
              <a:t>sit</a:t>
            </a:r>
            <a:r>
              <a:rPr lang="fr-FR" sz="1050" dirty="0"/>
              <a:t> </a:t>
            </a:r>
            <a:r>
              <a:rPr lang="fr-FR" sz="1050" dirty="0" err="1"/>
              <a:t>amet</a:t>
            </a:r>
            <a:r>
              <a:rPr lang="fr-FR" sz="1050" dirty="0"/>
              <a:t>, </a:t>
            </a:r>
            <a:r>
              <a:rPr lang="fr-FR" sz="1050" dirty="0" err="1"/>
              <a:t>consectetuer</a:t>
            </a:r>
            <a:r>
              <a:rPr lang="fr-FR" sz="1050" dirty="0"/>
              <a:t> </a:t>
            </a:r>
            <a:r>
              <a:rPr lang="fr-FR" sz="1050" dirty="0" err="1"/>
              <a:t>adipiscing</a:t>
            </a:r>
            <a:r>
              <a:rPr lang="fr-FR" sz="1050" dirty="0"/>
              <a:t> </a:t>
            </a:r>
            <a:r>
              <a:rPr lang="fr-FR" sz="1050" dirty="0" err="1"/>
              <a:t>elit</a:t>
            </a:r>
            <a:r>
              <a:rPr lang="fr-FR" sz="1050" dirty="0"/>
              <a:t>, </a:t>
            </a:r>
            <a:r>
              <a:rPr lang="fr-FR" sz="1050" dirty="0" err="1"/>
              <a:t>sed</a:t>
            </a:r>
            <a:r>
              <a:rPr lang="fr-FR" sz="1050" dirty="0"/>
              <a:t> diam </a:t>
            </a:r>
            <a:r>
              <a:rPr lang="fr-FR" sz="1050" dirty="0" err="1"/>
              <a:t>nonummy</a:t>
            </a:r>
            <a:r>
              <a:rPr lang="fr-FR" sz="1050" dirty="0"/>
              <a:t> </a:t>
            </a:r>
            <a:r>
              <a:rPr lang="fr-FR" sz="1050" dirty="0" err="1"/>
              <a:t>nibh</a:t>
            </a:r>
            <a:r>
              <a:rPr lang="fr-FR" sz="1050" dirty="0"/>
              <a:t> </a:t>
            </a:r>
            <a:r>
              <a:rPr lang="fr-FR" sz="1050" dirty="0" err="1"/>
              <a:t>euismod</a:t>
            </a:r>
            <a:r>
              <a:rPr lang="fr-FR" sz="1050" dirty="0"/>
              <a:t> </a:t>
            </a:r>
            <a:r>
              <a:rPr lang="fr-FR" sz="1050" dirty="0" err="1"/>
              <a:t>tincidunt</a:t>
            </a:r>
            <a:r>
              <a:rPr lang="fr-FR" sz="1050" dirty="0"/>
              <a:t> ut </a:t>
            </a:r>
            <a:r>
              <a:rPr lang="fr-FR" sz="1050" dirty="0" err="1"/>
              <a:t>laoreet</a:t>
            </a:r>
            <a:r>
              <a:rPr lang="fr-FR" sz="1050" dirty="0"/>
              <a:t> </a:t>
            </a:r>
            <a:r>
              <a:rPr lang="fr-FR" sz="1050" dirty="0" err="1"/>
              <a:t>dolore</a:t>
            </a:r>
            <a:r>
              <a:rPr lang="fr-FR" sz="1050" dirty="0"/>
              <a:t> magna </a:t>
            </a:r>
            <a:r>
              <a:rPr lang="fr-FR" sz="1050" dirty="0" err="1"/>
              <a:t>aliquam</a:t>
            </a:r>
            <a:r>
              <a:rPr lang="fr-FR" sz="1050" dirty="0"/>
              <a:t> erat </a:t>
            </a:r>
            <a:r>
              <a:rPr lang="fr-FR" sz="1050" dirty="0" err="1"/>
              <a:t>volutpat</a:t>
            </a:r>
            <a:r>
              <a:rPr lang="fr-FR" sz="1050" dirty="0"/>
              <a:t>. Ut </a:t>
            </a:r>
            <a:r>
              <a:rPr lang="fr-FR" sz="1050" dirty="0" err="1"/>
              <a:t>wisi</a:t>
            </a:r>
            <a:r>
              <a:rPr lang="fr-FR" sz="1050" dirty="0"/>
              <a:t> </a:t>
            </a:r>
            <a:r>
              <a:rPr lang="fr-FR" sz="1050" dirty="0" err="1"/>
              <a:t>enim</a:t>
            </a:r>
            <a:r>
              <a:rPr lang="fr-FR" sz="1050" dirty="0"/>
              <a:t> ad </a:t>
            </a:r>
            <a:r>
              <a:rPr lang="fr-FR" sz="1050" dirty="0" err="1"/>
              <a:t>minim</a:t>
            </a:r>
            <a:r>
              <a:rPr lang="fr-FR" sz="1050" dirty="0"/>
              <a:t> </a:t>
            </a:r>
            <a:r>
              <a:rPr lang="fr-FR" sz="1050" dirty="0" err="1"/>
              <a:t>veniam</a:t>
            </a:r>
            <a:r>
              <a:rPr lang="fr-FR" sz="1050" dirty="0"/>
              <a:t>, </a:t>
            </a:r>
            <a:r>
              <a:rPr lang="fr-FR" sz="1050" dirty="0" err="1"/>
              <a:t>quis</a:t>
            </a:r>
            <a:r>
              <a:rPr lang="fr-FR" sz="1050" dirty="0"/>
              <a:t> </a:t>
            </a:r>
            <a:r>
              <a:rPr lang="fr-FR" sz="1050" dirty="0" err="1"/>
              <a:t>nostrud</a:t>
            </a:r>
            <a:r>
              <a:rPr lang="fr-FR" sz="1050" dirty="0"/>
              <a:t> </a:t>
            </a:r>
            <a:r>
              <a:rPr lang="fr-FR" sz="1050" dirty="0" err="1"/>
              <a:t>exerci</a:t>
            </a:r>
            <a:r>
              <a:rPr lang="fr-FR" sz="1050" dirty="0"/>
              <a:t> </a:t>
            </a:r>
            <a:r>
              <a:rPr lang="fr-FR" sz="1050" dirty="0" err="1"/>
              <a:t>tation</a:t>
            </a:r>
            <a:r>
              <a:rPr lang="fr-FR" sz="1050" dirty="0"/>
              <a:t> </a:t>
            </a:r>
            <a:r>
              <a:rPr lang="fr-FR" sz="1050" dirty="0" err="1"/>
              <a:t>ullamcorper</a:t>
            </a:r>
            <a:r>
              <a:rPr lang="fr-FR" sz="1050" dirty="0"/>
              <a:t> </a:t>
            </a:r>
            <a:r>
              <a:rPr lang="fr-FR" sz="1050" dirty="0" err="1"/>
              <a:t>suscipit</a:t>
            </a:r>
            <a:r>
              <a:rPr lang="fr-FR" sz="1050" dirty="0"/>
              <a:t> </a:t>
            </a:r>
            <a:r>
              <a:rPr lang="fr-FR" sz="1050" dirty="0" err="1"/>
              <a:t>lobortis</a:t>
            </a:r>
            <a:r>
              <a:rPr lang="fr-FR" sz="1050" dirty="0"/>
              <a:t> </a:t>
            </a:r>
            <a:r>
              <a:rPr lang="fr-FR" sz="1050" dirty="0" err="1"/>
              <a:t>nisl</a:t>
            </a:r>
            <a:r>
              <a:rPr lang="fr-FR" sz="1050" dirty="0"/>
              <a:t> ut </a:t>
            </a:r>
            <a:r>
              <a:rPr lang="fr-FR" sz="1050" dirty="0" err="1"/>
              <a:t>aliquip</a:t>
            </a:r>
            <a:r>
              <a:rPr lang="fr-FR" sz="1050" dirty="0"/>
              <a:t> ex </a:t>
            </a:r>
            <a:r>
              <a:rPr lang="fr-FR" sz="1050" dirty="0" err="1"/>
              <a:t>ea</a:t>
            </a:r>
            <a:r>
              <a:rPr lang="fr-FR" sz="1050" dirty="0"/>
              <a:t> </a:t>
            </a:r>
            <a:r>
              <a:rPr lang="fr-FR" sz="1050" dirty="0" err="1"/>
              <a:t>commodo</a:t>
            </a:r>
            <a:r>
              <a:rPr lang="fr-FR" sz="1050" dirty="0"/>
              <a:t> </a:t>
            </a:r>
            <a:r>
              <a:rPr lang="fr-FR" sz="1050" dirty="0" err="1"/>
              <a:t>consequat</a:t>
            </a:r>
            <a:r>
              <a:rPr lang="fr-FR" sz="1050" dirty="0"/>
              <a:t>. Duis </a:t>
            </a:r>
            <a:r>
              <a:rPr lang="fr-FR" sz="1050" dirty="0" err="1"/>
              <a:t>autem</a:t>
            </a:r>
            <a:r>
              <a:rPr lang="fr-FR" sz="1050" dirty="0"/>
              <a:t> </a:t>
            </a:r>
            <a:r>
              <a:rPr lang="fr-FR" sz="1050" dirty="0" err="1"/>
              <a:t>vel</a:t>
            </a:r>
            <a:r>
              <a:rPr lang="fr-FR" sz="1050" dirty="0"/>
              <a:t> </a:t>
            </a:r>
            <a:r>
              <a:rPr lang="fr-FR" sz="1050" dirty="0" err="1"/>
              <a:t>eum</a:t>
            </a:r>
            <a:r>
              <a:rPr lang="fr-FR" sz="1050" dirty="0"/>
              <a:t> </a:t>
            </a:r>
            <a:r>
              <a:rPr lang="fr-FR" sz="1050" dirty="0" err="1"/>
              <a:t>iriure</a:t>
            </a:r>
            <a:r>
              <a:rPr lang="fr-FR" sz="1050" dirty="0"/>
              <a:t> </a:t>
            </a:r>
            <a:r>
              <a:rPr lang="fr-FR" sz="1050" dirty="0" err="1"/>
              <a:t>dolor</a:t>
            </a:r>
            <a:r>
              <a:rPr lang="fr-FR" sz="1050" dirty="0"/>
              <a:t> in </a:t>
            </a:r>
            <a:r>
              <a:rPr lang="fr-FR" sz="1050" dirty="0" err="1"/>
              <a:t>hendrerit</a:t>
            </a:r>
            <a:r>
              <a:rPr lang="fr-FR" sz="1050" dirty="0"/>
              <a:t> in </a:t>
            </a:r>
            <a:r>
              <a:rPr lang="fr-FR" sz="1050" dirty="0" err="1"/>
              <a:t>vulputate</a:t>
            </a:r>
            <a:r>
              <a:rPr lang="fr-FR" sz="1050" dirty="0"/>
              <a:t> </a:t>
            </a:r>
            <a:r>
              <a:rPr lang="fr-FR" sz="1050" dirty="0" err="1"/>
              <a:t>velit</a:t>
            </a:r>
            <a:r>
              <a:rPr lang="fr-FR" sz="1050" dirty="0"/>
              <a:t> esse </a:t>
            </a:r>
            <a:r>
              <a:rPr lang="fr-FR" sz="1050" dirty="0" err="1"/>
              <a:t>molestie</a:t>
            </a:r>
            <a:r>
              <a:rPr lang="fr-FR" sz="1050" dirty="0"/>
              <a:t> </a:t>
            </a:r>
            <a:r>
              <a:rPr lang="fr-FR" sz="1050" dirty="0" err="1"/>
              <a:t>consequat</a:t>
            </a:r>
            <a:r>
              <a:rPr lang="fr-FR" sz="1050" dirty="0"/>
              <a:t>, </a:t>
            </a:r>
            <a:r>
              <a:rPr lang="fr-FR" sz="1050" dirty="0" err="1"/>
              <a:t>vel</a:t>
            </a:r>
            <a:r>
              <a:rPr lang="fr-FR" sz="1050" dirty="0"/>
              <a:t> </a:t>
            </a:r>
            <a:r>
              <a:rPr lang="fr-FR" sz="1050" dirty="0" err="1"/>
              <a:t>illum</a:t>
            </a:r>
            <a:r>
              <a:rPr lang="fr-FR" sz="1050" dirty="0"/>
              <a:t> </a:t>
            </a:r>
            <a:r>
              <a:rPr lang="fr-FR" sz="1050" dirty="0" err="1"/>
              <a:t>dolore</a:t>
            </a:r>
            <a:r>
              <a:rPr lang="fr-FR" sz="1050" dirty="0"/>
              <a:t> eu </a:t>
            </a:r>
            <a:r>
              <a:rPr lang="fr-FR" sz="1050" dirty="0" err="1"/>
              <a:t>feugiat</a:t>
            </a:r>
            <a:r>
              <a:rPr lang="fr-FR" sz="1050" dirty="0"/>
              <a:t> </a:t>
            </a:r>
            <a:r>
              <a:rPr lang="fr-FR" sz="1050" dirty="0" err="1"/>
              <a:t>nulla</a:t>
            </a:r>
            <a:r>
              <a:rPr lang="fr-FR" sz="1050" dirty="0"/>
              <a:t> </a:t>
            </a:r>
            <a:r>
              <a:rPr lang="fr-FR" sz="1050" dirty="0" err="1"/>
              <a:t>facilisis</a:t>
            </a:r>
            <a:r>
              <a:rPr lang="fr-FR" sz="1050" dirty="0"/>
              <a:t> </a:t>
            </a:r>
            <a:r>
              <a:rPr lang="fr-FR" sz="1050" dirty="0" err="1"/>
              <a:t>at</a:t>
            </a:r>
            <a:r>
              <a:rPr lang="fr-FR" sz="1050" dirty="0"/>
              <a:t> </a:t>
            </a:r>
            <a:r>
              <a:rPr lang="fr-FR" sz="1050" dirty="0" err="1"/>
              <a:t>vero</a:t>
            </a:r>
            <a:r>
              <a:rPr lang="fr-FR" sz="1050" dirty="0"/>
              <a:t> </a:t>
            </a:r>
            <a:r>
              <a:rPr lang="fr-FR" sz="1050" dirty="0" err="1"/>
              <a:t>eros</a:t>
            </a:r>
            <a:r>
              <a:rPr lang="fr-FR" sz="1050" dirty="0"/>
              <a:t> et </a:t>
            </a:r>
            <a:r>
              <a:rPr lang="fr-FR" sz="1050" dirty="0" err="1"/>
              <a:t>accumsan</a:t>
            </a:r>
            <a:r>
              <a:rPr lang="fr-FR" sz="1050" dirty="0"/>
              <a:t> et </a:t>
            </a:r>
            <a:r>
              <a:rPr lang="fr-FR" sz="1050" dirty="0" err="1"/>
              <a:t>iusto</a:t>
            </a:r>
            <a:r>
              <a:rPr lang="fr-FR" sz="1050" dirty="0"/>
              <a:t> </a:t>
            </a:r>
            <a:r>
              <a:rPr lang="fr-FR" sz="1050" dirty="0" err="1"/>
              <a:t>odio</a:t>
            </a:r>
            <a:r>
              <a:rPr lang="fr-FR" sz="1050" dirty="0"/>
              <a:t> </a:t>
            </a:r>
            <a:r>
              <a:rPr lang="fr-FR" sz="1050" dirty="0" err="1"/>
              <a:t>dignissim</a:t>
            </a:r>
            <a:r>
              <a:rPr lang="fr-FR" sz="1050" dirty="0"/>
              <a:t> qui </a:t>
            </a:r>
            <a:r>
              <a:rPr lang="fr-FR" sz="1050" dirty="0" err="1"/>
              <a:t>blandit</a:t>
            </a:r>
            <a:r>
              <a:rPr lang="fr-FR" sz="1050" dirty="0"/>
              <a:t> </a:t>
            </a:r>
            <a:r>
              <a:rPr lang="fr-FR" sz="1050" dirty="0" err="1"/>
              <a:t>praesent</a:t>
            </a:r>
            <a:r>
              <a:rPr lang="fr-FR" sz="1050" dirty="0"/>
              <a:t> </a:t>
            </a:r>
            <a:r>
              <a:rPr lang="fr-FR" sz="1050" dirty="0" err="1"/>
              <a:t>luptatum</a:t>
            </a:r>
            <a:r>
              <a:rPr lang="fr-FR" sz="1050" dirty="0"/>
              <a:t> </a:t>
            </a:r>
            <a:r>
              <a:rPr lang="fr-FR" sz="1050" dirty="0" err="1"/>
              <a:t>zzril</a:t>
            </a:r>
            <a:r>
              <a:rPr lang="fr-FR" sz="1050" dirty="0"/>
              <a:t> </a:t>
            </a:r>
            <a:r>
              <a:rPr lang="fr-FR" sz="1050" dirty="0" err="1"/>
              <a:t>delenit</a:t>
            </a:r>
            <a:r>
              <a:rPr lang="fr-FR" sz="1050" dirty="0"/>
              <a:t> 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5"/>
          </p:nvPr>
        </p:nvSpPr>
        <p:spPr>
          <a:xfrm>
            <a:off x="3294063" y="1836738"/>
            <a:ext cx="2519362" cy="2573337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sz="1050" dirty="0" err="1"/>
              <a:t>Lorem</a:t>
            </a:r>
            <a:r>
              <a:rPr lang="fr-FR" sz="1050" dirty="0"/>
              <a:t> </a:t>
            </a:r>
            <a:r>
              <a:rPr lang="fr-FR" sz="1050" dirty="0" err="1"/>
              <a:t>ipsum</a:t>
            </a:r>
            <a:r>
              <a:rPr lang="fr-FR" sz="1050" dirty="0"/>
              <a:t> </a:t>
            </a:r>
            <a:r>
              <a:rPr lang="fr-FR" sz="1050" dirty="0" err="1"/>
              <a:t>dolor</a:t>
            </a:r>
            <a:r>
              <a:rPr lang="fr-FR" sz="1050" dirty="0"/>
              <a:t> </a:t>
            </a:r>
            <a:r>
              <a:rPr lang="fr-FR" sz="1050" dirty="0" err="1"/>
              <a:t>sit</a:t>
            </a:r>
            <a:r>
              <a:rPr lang="fr-FR" sz="1050" dirty="0"/>
              <a:t> </a:t>
            </a:r>
            <a:r>
              <a:rPr lang="fr-FR" sz="1050" dirty="0" err="1"/>
              <a:t>amet</a:t>
            </a:r>
            <a:r>
              <a:rPr lang="fr-FR" sz="1050" dirty="0"/>
              <a:t>, </a:t>
            </a:r>
            <a:r>
              <a:rPr lang="fr-FR" sz="1050" dirty="0" err="1"/>
              <a:t>consectetuer</a:t>
            </a:r>
            <a:r>
              <a:rPr lang="fr-FR" sz="1050" dirty="0"/>
              <a:t> </a:t>
            </a:r>
            <a:r>
              <a:rPr lang="fr-FR" sz="1050" dirty="0" err="1"/>
              <a:t>adipiscing</a:t>
            </a:r>
            <a:r>
              <a:rPr lang="fr-FR" sz="1050" dirty="0"/>
              <a:t> </a:t>
            </a:r>
            <a:r>
              <a:rPr lang="fr-FR" sz="1050" dirty="0" err="1"/>
              <a:t>elit</a:t>
            </a:r>
            <a:r>
              <a:rPr lang="fr-FR" sz="1050" dirty="0"/>
              <a:t>, </a:t>
            </a:r>
            <a:r>
              <a:rPr lang="fr-FR" sz="1050" dirty="0" err="1"/>
              <a:t>sed</a:t>
            </a:r>
            <a:r>
              <a:rPr lang="fr-FR" sz="1050" dirty="0"/>
              <a:t> diam </a:t>
            </a:r>
            <a:r>
              <a:rPr lang="fr-FR" sz="1050" dirty="0" err="1"/>
              <a:t>nonummy</a:t>
            </a:r>
            <a:r>
              <a:rPr lang="fr-FR" sz="1050" dirty="0"/>
              <a:t> </a:t>
            </a:r>
            <a:r>
              <a:rPr lang="fr-FR" sz="1050" dirty="0" err="1"/>
              <a:t>nibh</a:t>
            </a:r>
            <a:r>
              <a:rPr lang="fr-FR" sz="1050" dirty="0"/>
              <a:t> </a:t>
            </a:r>
            <a:r>
              <a:rPr lang="fr-FR" sz="1050" dirty="0" err="1"/>
              <a:t>euismod</a:t>
            </a:r>
            <a:r>
              <a:rPr lang="fr-FR" sz="1050" dirty="0"/>
              <a:t> </a:t>
            </a:r>
            <a:r>
              <a:rPr lang="fr-FR" sz="1050" dirty="0" err="1"/>
              <a:t>tincidunt</a:t>
            </a:r>
            <a:r>
              <a:rPr lang="fr-FR" sz="1050" dirty="0"/>
              <a:t> ut </a:t>
            </a:r>
            <a:r>
              <a:rPr lang="fr-FR" sz="1050" dirty="0" err="1"/>
              <a:t>laoreet</a:t>
            </a:r>
            <a:r>
              <a:rPr lang="fr-FR" sz="1050" dirty="0"/>
              <a:t> </a:t>
            </a:r>
            <a:r>
              <a:rPr lang="fr-FR" sz="1050" dirty="0" err="1"/>
              <a:t>dolore</a:t>
            </a:r>
            <a:r>
              <a:rPr lang="fr-FR" sz="1050" dirty="0"/>
              <a:t> magna </a:t>
            </a:r>
            <a:r>
              <a:rPr lang="fr-FR" sz="1050" dirty="0" err="1"/>
              <a:t>aliquam</a:t>
            </a:r>
            <a:r>
              <a:rPr lang="fr-FR" sz="1050" dirty="0"/>
              <a:t> erat </a:t>
            </a:r>
            <a:r>
              <a:rPr lang="fr-FR" sz="1050" dirty="0" err="1"/>
              <a:t>volutpat</a:t>
            </a:r>
            <a:r>
              <a:rPr lang="fr-FR" sz="1050" dirty="0"/>
              <a:t>. Ut </a:t>
            </a:r>
            <a:r>
              <a:rPr lang="fr-FR" sz="1050" dirty="0" err="1"/>
              <a:t>wisi</a:t>
            </a:r>
            <a:r>
              <a:rPr lang="fr-FR" sz="1050" dirty="0"/>
              <a:t> </a:t>
            </a:r>
            <a:r>
              <a:rPr lang="fr-FR" sz="1050" dirty="0" err="1"/>
              <a:t>enim</a:t>
            </a:r>
            <a:r>
              <a:rPr lang="fr-FR" sz="1050" dirty="0"/>
              <a:t> ad </a:t>
            </a:r>
            <a:r>
              <a:rPr lang="fr-FR" sz="1050" dirty="0" err="1"/>
              <a:t>minim</a:t>
            </a:r>
            <a:r>
              <a:rPr lang="fr-FR" sz="1050" dirty="0"/>
              <a:t> </a:t>
            </a:r>
            <a:r>
              <a:rPr lang="fr-FR" sz="1050" dirty="0" err="1"/>
              <a:t>veniam</a:t>
            </a:r>
            <a:r>
              <a:rPr lang="fr-FR" sz="1050" dirty="0"/>
              <a:t>, </a:t>
            </a:r>
            <a:r>
              <a:rPr lang="fr-FR" sz="1050" dirty="0" err="1"/>
              <a:t>quis</a:t>
            </a:r>
            <a:r>
              <a:rPr lang="fr-FR" sz="1050" dirty="0"/>
              <a:t> </a:t>
            </a:r>
            <a:r>
              <a:rPr lang="fr-FR" sz="1050" dirty="0" err="1"/>
              <a:t>nostrud</a:t>
            </a:r>
            <a:r>
              <a:rPr lang="fr-FR" sz="1050" dirty="0"/>
              <a:t> </a:t>
            </a:r>
            <a:r>
              <a:rPr lang="fr-FR" sz="1050" dirty="0" err="1"/>
              <a:t>exerci</a:t>
            </a:r>
            <a:r>
              <a:rPr lang="fr-FR" sz="1050" dirty="0"/>
              <a:t> </a:t>
            </a:r>
            <a:r>
              <a:rPr lang="fr-FR" sz="1050" dirty="0" err="1"/>
              <a:t>tation</a:t>
            </a:r>
            <a:r>
              <a:rPr lang="fr-FR" sz="1050" dirty="0"/>
              <a:t> </a:t>
            </a:r>
            <a:r>
              <a:rPr lang="fr-FR" sz="1050" dirty="0" err="1"/>
              <a:t>ullamcorper</a:t>
            </a:r>
            <a:r>
              <a:rPr lang="fr-FR" sz="1050" dirty="0"/>
              <a:t> </a:t>
            </a:r>
            <a:r>
              <a:rPr lang="fr-FR" sz="1050" dirty="0" err="1"/>
              <a:t>suscipit</a:t>
            </a:r>
            <a:r>
              <a:rPr lang="fr-FR" sz="1050" dirty="0"/>
              <a:t> </a:t>
            </a:r>
            <a:r>
              <a:rPr lang="fr-FR" sz="1050" dirty="0" err="1"/>
              <a:t>lobortis</a:t>
            </a:r>
            <a:r>
              <a:rPr lang="fr-FR" sz="1050" dirty="0"/>
              <a:t> </a:t>
            </a:r>
            <a:r>
              <a:rPr lang="fr-FR" sz="1050" dirty="0" err="1"/>
              <a:t>nisl</a:t>
            </a:r>
            <a:r>
              <a:rPr lang="fr-FR" sz="1050" dirty="0"/>
              <a:t> ut </a:t>
            </a:r>
            <a:r>
              <a:rPr lang="fr-FR" sz="1050" dirty="0" err="1"/>
              <a:t>aliquip</a:t>
            </a:r>
            <a:r>
              <a:rPr lang="fr-FR" sz="1050" dirty="0"/>
              <a:t> ex </a:t>
            </a:r>
            <a:r>
              <a:rPr lang="fr-FR" sz="1050" dirty="0" err="1"/>
              <a:t>ea</a:t>
            </a:r>
            <a:r>
              <a:rPr lang="fr-FR" sz="1050" dirty="0"/>
              <a:t> </a:t>
            </a:r>
            <a:r>
              <a:rPr lang="fr-FR" sz="1050" dirty="0" err="1"/>
              <a:t>commodo</a:t>
            </a:r>
            <a:r>
              <a:rPr lang="fr-FR" sz="1050" dirty="0"/>
              <a:t> </a:t>
            </a:r>
            <a:r>
              <a:rPr lang="fr-FR" sz="1050" dirty="0" err="1"/>
              <a:t>consequat</a:t>
            </a:r>
            <a:r>
              <a:rPr lang="fr-FR" sz="1050" dirty="0"/>
              <a:t>. Duis </a:t>
            </a:r>
            <a:r>
              <a:rPr lang="fr-FR" sz="1050" dirty="0" err="1"/>
              <a:t>autem</a:t>
            </a:r>
            <a:r>
              <a:rPr lang="fr-FR" sz="1050" dirty="0"/>
              <a:t> </a:t>
            </a:r>
            <a:r>
              <a:rPr lang="fr-FR" sz="1050" dirty="0" err="1"/>
              <a:t>vel</a:t>
            </a:r>
            <a:r>
              <a:rPr lang="fr-FR" sz="1050" dirty="0"/>
              <a:t> </a:t>
            </a:r>
            <a:r>
              <a:rPr lang="fr-FR" sz="1050" dirty="0" err="1"/>
              <a:t>eum</a:t>
            </a:r>
            <a:r>
              <a:rPr lang="fr-FR" sz="1050" dirty="0"/>
              <a:t> </a:t>
            </a:r>
            <a:r>
              <a:rPr lang="fr-FR" sz="1050" dirty="0" err="1"/>
              <a:t>iriure</a:t>
            </a:r>
            <a:r>
              <a:rPr lang="fr-FR" sz="1050" dirty="0"/>
              <a:t> </a:t>
            </a:r>
            <a:r>
              <a:rPr lang="fr-FR" sz="1050" dirty="0" err="1"/>
              <a:t>dolor</a:t>
            </a:r>
            <a:r>
              <a:rPr lang="fr-FR" sz="1050" dirty="0"/>
              <a:t> in </a:t>
            </a:r>
            <a:r>
              <a:rPr lang="fr-FR" sz="1050" dirty="0" err="1"/>
              <a:t>hendrerit</a:t>
            </a:r>
            <a:r>
              <a:rPr lang="fr-FR" sz="1050" dirty="0"/>
              <a:t> in </a:t>
            </a:r>
            <a:r>
              <a:rPr lang="fr-FR" sz="1050" dirty="0" err="1"/>
              <a:t>vulputate</a:t>
            </a:r>
            <a:r>
              <a:rPr lang="fr-FR" sz="1050" dirty="0"/>
              <a:t> </a:t>
            </a:r>
            <a:r>
              <a:rPr lang="fr-FR" sz="1050" dirty="0" err="1"/>
              <a:t>velit</a:t>
            </a:r>
            <a:r>
              <a:rPr lang="fr-FR" sz="1050" dirty="0"/>
              <a:t> esse </a:t>
            </a:r>
            <a:r>
              <a:rPr lang="fr-FR" sz="1050" dirty="0" err="1"/>
              <a:t>molestie</a:t>
            </a:r>
            <a:r>
              <a:rPr lang="fr-FR" sz="1050" dirty="0"/>
              <a:t> </a:t>
            </a:r>
            <a:r>
              <a:rPr lang="fr-FR" sz="1050" dirty="0" err="1"/>
              <a:t>consequat</a:t>
            </a:r>
            <a:r>
              <a:rPr lang="fr-FR" sz="1050" dirty="0"/>
              <a:t>, </a:t>
            </a:r>
            <a:r>
              <a:rPr lang="fr-FR" sz="1050" dirty="0" err="1"/>
              <a:t>vel</a:t>
            </a:r>
            <a:r>
              <a:rPr lang="fr-FR" sz="1050" dirty="0"/>
              <a:t> </a:t>
            </a:r>
            <a:r>
              <a:rPr lang="fr-FR" sz="1050" dirty="0" err="1"/>
              <a:t>illum</a:t>
            </a:r>
            <a:r>
              <a:rPr lang="fr-FR" sz="1050" dirty="0"/>
              <a:t> </a:t>
            </a:r>
            <a:r>
              <a:rPr lang="fr-FR" sz="1050" dirty="0" err="1"/>
              <a:t>dolore</a:t>
            </a:r>
            <a:r>
              <a:rPr lang="fr-FR" sz="1050" dirty="0"/>
              <a:t> eu </a:t>
            </a:r>
            <a:r>
              <a:rPr lang="fr-FR" sz="1050" dirty="0" err="1"/>
              <a:t>feugiat</a:t>
            </a:r>
            <a:r>
              <a:rPr lang="fr-FR" sz="1050" dirty="0"/>
              <a:t> </a:t>
            </a:r>
            <a:r>
              <a:rPr lang="fr-FR" sz="1050" dirty="0" err="1"/>
              <a:t>nulla</a:t>
            </a:r>
            <a:r>
              <a:rPr lang="fr-FR" sz="1050" dirty="0"/>
              <a:t> </a:t>
            </a:r>
            <a:r>
              <a:rPr lang="fr-FR" sz="1050" dirty="0" err="1"/>
              <a:t>facilisis</a:t>
            </a:r>
            <a:r>
              <a:rPr lang="fr-FR" sz="1050" dirty="0"/>
              <a:t> </a:t>
            </a:r>
            <a:r>
              <a:rPr lang="fr-FR" sz="1050" dirty="0" err="1"/>
              <a:t>at</a:t>
            </a:r>
            <a:r>
              <a:rPr lang="fr-FR" sz="1050" dirty="0"/>
              <a:t> </a:t>
            </a:r>
            <a:r>
              <a:rPr lang="fr-FR" sz="1050" dirty="0" err="1"/>
              <a:t>vero</a:t>
            </a:r>
            <a:r>
              <a:rPr lang="fr-FR" sz="1050" dirty="0"/>
              <a:t> </a:t>
            </a:r>
            <a:r>
              <a:rPr lang="fr-FR" sz="1050" dirty="0" err="1"/>
              <a:t>eros</a:t>
            </a:r>
            <a:r>
              <a:rPr lang="fr-FR" sz="1050" dirty="0"/>
              <a:t> et </a:t>
            </a:r>
            <a:r>
              <a:rPr lang="fr-FR" sz="1050" dirty="0" err="1"/>
              <a:t>accumsan</a:t>
            </a:r>
            <a:r>
              <a:rPr lang="fr-FR" sz="1050" dirty="0"/>
              <a:t> et </a:t>
            </a:r>
            <a:r>
              <a:rPr lang="fr-FR" sz="1050" dirty="0" err="1"/>
              <a:t>iusto</a:t>
            </a:r>
            <a:r>
              <a:rPr lang="fr-FR" sz="1050" dirty="0"/>
              <a:t> </a:t>
            </a:r>
            <a:r>
              <a:rPr lang="fr-FR" sz="1050" dirty="0" err="1"/>
              <a:t>odio</a:t>
            </a:r>
            <a:r>
              <a:rPr lang="fr-FR" sz="1050" dirty="0"/>
              <a:t> </a:t>
            </a:r>
            <a:r>
              <a:rPr lang="fr-FR" sz="1050" dirty="0" err="1"/>
              <a:t>dignissim</a:t>
            </a:r>
            <a:r>
              <a:rPr lang="fr-FR" sz="1050" dirty="0"/>
              <a:t> qui </a:t>
            </a:r>
            <a:r>
              <a:rPr lang="fr-FR" sz="1050" dirty="0" err="1"/>
              <a:t>blandit</a:t>
            </a:r>
            <a:r>
              <a:rPr lang="fr-FR" sz="1050" dirty="0"/>
              <a:t> </a:t>
            </a:r>
            <a:r>
              <a:rPr lang="fr-FR" sz="1050" dirty="0" err="1"/>
              <a:t>praesent</a:t>
            </a:r>
            <a:r>
              <a:rPr lang="fr-FR" sz="1050" dirty="0"/>
              <a:t> </a:t>
            </a:r>
            <a:r>
              <a:rPr lang="fr-FR" sz="1050" dirty="0" err="1"/>
              <a:t>luptatum</a:t>
            </a:r>
            <a:r>
              <a:rPr lang="fr-FR" sz="1050" dirty="0"/>
              <a:t> </a:t>
            </a:r>
            <a:r>
              <a:rPr lang="fr-FR" sz="1050" dirty="0" err="1"/>
              <a:t>zzril</a:t>
            </a:r>
            <a:r>
              <a:rPr lang="fr-FR" sz="1050" dirty="0"/>
              <a:t> </a:t>
            </a:r>
            <a:r>
              <a:rPr lang="fr-FR" sz="1050" dirty="0" err="1"/>
              <a:t>delenit</a:t>
            </a:r>
            <a:r>
              <a:rPr lang="fr-FR" sz="1050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6"/>
          </p:nvPr>
        </p:nvSpPr>
        <p:spPr>
          <a:xfrm>
            <a:off x="6264275" y="1836738"/>
            <a:ext cx="2519363" cy="2573337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sz="1050" dirty="0" err="1"/>
              <a:t>Lorem</a:t>
            </a:r>
            <a:r>
              <a:rPr lang="fr-FR" sz="1050" dirty="0"/>
              <a:t> </a:t>
            </a:r>
            <a:r>
              <a:rPr lang="fr-FR" sz="1050" dirty="0" err="1"/>
              <a:t>ipsum</a:t>
            </a:r>
            <a:r>
              <a:rPr lang="fr-FR" sz="1050" dirty="0"/>
              <a:t> </a:t>
            </a:r>
            <a:r>
              <a:rPr lang="fr-FR" sz="1050" dirty="0" err="1"/>
              <a:t>dolor</a:t>
            </a:r>
            <a:r>
              <a:rPr lang="fr-FR" sz="1050" dirty="0"/>
              <a:t> </a:t>
            </a:r>
            <a:r>
              <a:rPr lang="fr-FR" sz="1050" dirty="0" err="1"/>
              <a:t>sit</a:t>
            </a:r>
            <a:r>
              <a:rPr lang="fr-FR" sz="1050" dirty="0"/>
              <a:t> </a:t>
            </a:r>
            <a:r>
              <a:rPr lang="fr-FR" sz="1050" dirty="0" err="1"/>
              <a:t>amet</a:t>
            </a:r>
            <a:r>
              <a:rPr lang="fr-FR" sz="1050" dirty="0"/>
              <a:t>, </a:t>
            </a:r>
            <a:r>
              <a:rPr lang="fr-FR" sz="1050" dirty="0" err="1"/>
              <a:t>consectetuer</a:t>
            </a:r>
            <a:r>
              <a:rPr lang="fr-FR" sz="1050" dirty="0"/>
              <a:t> </a:t>
            </a:r>
            <a:r>
              <a:rPr lang="fr-FR" sz="1050" dirty="0" err="1"/>
              <a:t>adipiscing</a:t>
            </a:r>
            <a:r>
              <a:rPr lang="fr-FR" sz="1050" dirty="0"/>
              <a:t> </a:t>
            </a:r>
            <a:r>
              <a:rPr lang="fr-FR" sz="1050" dirty="0" err="1"/>
              <a:t>elit</a:t>
            </a:r>
            <a:r>
              <a:rPr lang="fr-FR" sz="1050" dirty="0"/>
              <a:t>, </a:t>
            </a:r>
            <a:r>
              <a:rPr lang="fr-FR" sz="1050" dirty="0" err="1"/>
              <a:t>sed</a:t>
            </a:r>
            <a:r>
              <a:rPr lang="fr-FR" sz="1050" dirty="0"/>
              <a:t> diam </a:t>
            </a:r>
            <a:r>
              <a:rPr lang="fr-FR" sz="1050" dirty="0" err="1"/>
              <a:t>nonummy</a:t>
            </a:r>
            <a:r>
              <a:rPr lang="fr-FR" sz="1050" dirty="0"/>
              <a:t> </a:t>
            </a:r>
            <a:r>
              <a:rPr lang="fr-FR" sz="1050" dirty="0" err="1"/>
              <a:t>nibh</a:t>
            </a:r>
            <a:r>
              <a:rPr lang="fr-FR" sz="1050" dirty="0"/>
              <a:t> </a:t>
            </a:r>
            <a:r>
              <a:rPr lang="fr-FR" sz="1050" dirty="0" err="1"/>
              <a:t>euismod</a:t>
            </a:r>
            <a:r>
              <a:rPr lang="fr-FR" sz="1050" dirty="0"/>
              <a:t> </a:t>
            </a:r>
            <a:r>
              <a:rPr lang="fr-FR" sz="1050" dirty="0" err="1"/>
              <a:t>tincidunt</a:t>
            </a:r>
            <a:r>
              <a:rPr lang="fr-FR" sz="1050" dirty="0"/>
              <a:t> ut </a:t>
            </a:r>
            <a:r>
              <a:rPr lang="fr-FR" sz="1050" dirty="0" err="1"/>
              <a:t>laoreet</a:t>
            </a:r>
            <a:r>
              <a:rPr lang="fr-FR" sz="1050" dirty="0"/>
              <a:t> </a:t>
            </a:r>
            <a:r>
              <a:rPr lang="fr-FR" sz="1050" dirty="0" err="1"/>
              <a:t>dolore</a:t>
            </a:r>
            <a:r>
              <a:rPr lang="fr-FR" sz="1050" dirty="0"/>
              <a:t> magna </a:t>
            </a:r>
            <a:r>
              <a:rPr lang="fr-FR" sz="1050" dirty="0" err="1"/>
              <a:t>aliquam</a:t>
            </a:r>
            <a:r>
              <a:rPr lang="fr-FR" sz="1050" dirty="0"/>
              <a:t> erat </a:t>
            </a:r>
            <a:r>
              <a:rPr lang="fr-FR" sz="1050" dirty="0" err="1"/>
              <a:t>volutpat</a:t>
            </a:r>
            <a:r>
              <a:rPr lang="fr-FR" sz="1050" dirty="0"/>
              <a:t>. Ut </a:t>
            </a:r>
            <a:r>
              <a:rPr lang="fr-FR" sz="1050" dirty="0" err="1"/>
              <a:t>wisi</a:t>
            </a:r>
            <a:r>
              <a:rPr lang="fr-FR" sz="1050" dirty="0"/>
              <a:t> </a:t>
            </a:r>
            <a:r>
              <a:rPr lang="fr-FR" sz="1050" dirty="0" err="1"/>
              <a:t>enim</a:t>
            </a:r>
            <a:r>
              <a:rPr lang="fr-FR" sz="1050" dirty="0"/>
              <a:t> ad </a:t>
            </a:r>
            <a:r>
              <a:rPr lang="fr-FR" sz="1050" dirty="0" err="1"/>
              <a:t>minim</a:t>
            </a:r>
            <a:r>
              <a:rPr lang="fr-FR" sz="1050" dirty="0"/>
              <a:t> </a:t>
            </a:r>
            <a:r>
              <a:rPr lang="fr-FR" sz="1050" dirty="0" err="1"/>
              <a:t>veniam</a:t>
            </a:r>
            <a:r>
              <a:rPr lang="fr-FR" sz="1050" dirty="0"/>
              <a:t>, </a:t>
            </a:r>
            <a:r>
              <a:rPr lang="fr-FR" sz="1050" dirty="0" err="1"/>
              <a:t>quis</a:t>
            </a:r>
            <a:r>
              <a:rPr lang="fr-FR" sz="1050" dirty="0"/>
              <a:t> </a:t>
            </a:r>
            <a:r>
              <a:rPr lang="fr-FR" sz="1050" dirty="0" err="1"/>
              <a:t>nostrud</a:t>
            </a:r>
            <a:r>
              <a:rPr lang="fr-FR" sz="1050" dirty="0"/>
              <a:t> </a:t>
            </a:r>
            <a:r>
              <a:rPr lang="fr-FR" sz="1050" dirty="0" err="1"/>
              <a:t>exerci</a:t>
            </a:r>
            <a:r>
              <a:rPr lang="fr-FR" sz="1050" dirty="0"/>
              <a:t> </a:t>
            </a:r>
            <a:r>
              <a:rPr lang="fr-FR" sz="1050" dirty="0" err="1"/>
              <a:t>tation</a:t>
            </a:r>
            <a:r>
              <a:rPr lang="fr-FR" sz="1050" dirty="0"/>
              <a:t> </a:t>
            </a:r>
            <a:r>
              <a:rPr lang="fr-FR" sz="1050" dirty="0" err="1"/>
              <a:t>ullamcorper</a:t>
            </a:r>
            <a:r>
              <a:rPr lang="fr-FR" sz="1050" dirty="0"/>
              <a:t> </a:t>
            </a:r>
            <a:r>
              <a:rPr lang="fr-FR" sz="1050" dirty="0" err="1"/>
              <a:t>suscipit</a:t>
            </a:r>
            <a:r>
              <a:rPr lang="fr-FR" sz="1050" dirty="0"/>
              <a:t> </a:t>
            </a:r>
            <a:r>
              <a:rPr lang="fr-FR" sz="1050" dirty="0" err="1"/>
              <a:t>lobortis</a:t>
            </a:r>
            <a:r>
              <a:rPr lang="fr-FR" sz="1050" dirty="0"/>
              <a:t> </a:t>
            </a:r>
            <a:r>
              <a:rPr lang="fr-FR" sz="1050" dirty="0" err="1"/>
              <a:t>nisl</a:t>
            </a:r>
            <a:r>
              <a:rPr lang="fr-FR" sz="1050" dirty="0"/>
              <a:t> ut </a:t>
            </a:r>
            <a:r>
              <a:rPr lang="fr-FR" sz="1050" dirty="0" err="1"/>
              <a:t>aliquip</a:t>
            </a:r>
            <a:r>
              <a:rPr lang="fr-FR" sz="1050" dirty="0"/>
              <a:t> ex </a:t>
            </a:r>
            <a:r>
              <a:rPr lang="fr-FR" sz="1050" dirty="0" err="1"/>
              <a:t>ea</a:t>
            </a:r>
            <a:r>
              <a:rPr lang="fr-FR" sz="1050" dirty="0"/>
              <a:t> </a:t>
            </a:r>
            <a:r>
              <a:rPr lang="fr-FR" sz="1050" dirty="0" err="1"/>
              <a:t>commodo</a:t>
            </a:r>
            <a:r>
              <a:rPr lang="fr-FR" sz="1050" dirty="0"/>
              <a:t> </a:t>
            </a:r>
            <a:r>
              <a:rPr lang="fr-FR" sz="1050" dirty="0" err="1"/>
              <a:t>consequat</a:t>
            </a:r>
            <a:r>
              <a:rPr lang="fr-FR" sz="1050" dirty="0"/>
              <a:t>. Duis </a:t>
            </a:r>
            <a:r>
              <a:rPr lang="fr-FR" sz="1050" dirty="0" err="1"/>
              <a:t>autem</a:t>
            </a:r>
            <a:r>
              <a:rPr lang="fr-FR" sz="1050" dirty="0"/>
              <a:t> </a:t>
            </a:r>
            <a:r>
              <a:rPr lang="fr-FR" sz="1050" dirty="0" err="1"/>
              <a:t>vel</a:t>
            </a:r>
            <a:r>
              <a:rPr lang="fr-FR" sz="1050" dirty="0"/>
              <a:t> </a:t>
            </a:r>
            <a:r>
              <a:rPr lang="fr-FR" sz="1050" dirty="0" err="1"/>
              <a:t>eum</a:t>
            </a:r>
            <a:r>
              <a:rPr lang="fr-FR" sz="1050" dirty="0"/>
              <a:t> </a:t>
            </a:r>
            <a:r>
              <a:rPr lang="fr-FR" sz="1050" dirty="0" err="1"/>
              <a:t>iriure</a:t>
            </a:r>
            <a:r>
              <a:rPr lang="fr-FR" sz="1050" dirty="0"/>
              <a:t> </a:t>
            </a:r>
            <a:r>
              <a:rPr lang="fr-FR" sz="1050" dirty="0" err="1"/>
              <a:t>dolor</a:t>
            </a:r>
            <a:r>
              <a:rPr lang="fr-FR" sz="1050" dirty="0"/>
              <a:t> in </a:t>
            </a:r>
            <a:r>
              <a:rPr lang="fr-FR" sz="1050" dirty="0" err="1"/>
              <a:t>hendrerit</a:t>
            </a:r>
            <a:r>
              <a:rPr lang="fr-FR" sz="1050" dirty="0"/>
              <a:t> in </a:t>
            </a:r>
            <a:r>
              <a:rPr lang="fr-FR" sz="1050" dirty="0" err="1"/>
              <a:t>vulputate</a:t>
            </a:r>
            <a:r>
              <a:rPr lang="fr-FR" sz="1050" dirty="0"/>
              <a:t> </a:t>
            </a:r>
            <a:r>
              <a:rPr lang="fr-FR" sz="1050" dirty="0" err="1"/>
              <a:t>velit</a:t>
            </a:r>
            <a:r>
              <a:rPr lang="fr-FR" sz="1050" dirty="0"/>
              <a:t> esse </a:t>
            </a:r>
            <a:r>
              <a:rPr lang="fr-FR" sz="1050" dirty="0" err="1"/>
              <a:t>molestie</a:t>
            </a:r>
            <a:r>
              <a:rPr lang="fr-FR" sz="1050" dirty="0"/>
              <a:t> </a:t>
            </a:r>
            <a:r>
              <a:rPr lang="fr-FR" sz="1050" dirty="0" err="1"/>
              <a:t>consequat</a:t>
            </a:r>
            <a:r>
              <a:rPr lang="fr-FR" sz="1050" dirty="0"/>
              <a:t>, </a:t>
            </a:r>
            <a:r>
              <a:rPr lang="fr-FR" sz="1050" dirty="0" err="1"/>
              <a:t>vel</a:t>
            </a:r>
            <a:r>
              <a:rPr lang="fr-FR" sz="1050" dirty="0"/>
              <a:t> </a:t>
            </a:r>
            <a:r>
              <a:rPr lang="fr-FR" sz="1050" dirty="0" err="1"/>
              <a:t>illum</a:t>
            </a:r>
            <a:r>
              <a:rPr lang="fr-FR" sz="1050" dirty="0"/>
              <a:t> </a:t>
            </a:r>
            <a:r>
              <a:rPr lang="fr-FR" sz="1050" dirty="0" err="1"/>
              <a:t>dolore</a:t>
            </a:r>
            <a:r>
              <a:rPr lang="fr-FR" sz="1050" dirty="0"/>
              <a:t> eu </a:t>
            </a:r>
            <a:r>
              <a:rPr lang="fr-FR" sz="1050" dirty="0" err="1"/>
              <a:t>feugiat</a:t>
            </a:r>
            <a:r>
              <a:rPr lang="fr-FR" sz="1050" dirty="0"/>
              <a:t> </a:t>
            </a:r>
            <a:r>
              <a:rPr lang="fr-FR" sz="1050" dirty="0" err="1"/>
              <a:t>nulla</a:t>
            </a:r>
            <a:r>
              <a:rPr lang="fr-FR" sz="1050" dirty="0"/>
              <a:t> </a:t>
            </a:r>
            <a:r>
              <a:rPr lang="fr-FR" sz="1050" dirty="0" err="1"/>
              <a:t>facilisis</a:t>
            </a:r>
            <a:r>
              <a:rPr lang="fr-FR" sz="1050" dirty="0"/>
              <a:t> </a:t>
            </a:r>
            <a:r>
              <a:rPr lang="fr-FR" sz="1050" dirty="0" err="1"/>
              <a:t>at</a:t>
            </a:r>
            <a:r>
              <a:rPr lang="fr-FR" sz="1050" dirty="0"/>
              <a:t> </a:t>
            </a:r>
            <a:r>
              <a:rPr lang="fr-FR" sz="1050" dirty="0" err="1"/>
              <a:t>vero</a:t>
            </a:r>
            <a:r>
              <a:rPr lang="fr-FR" sz="1050" dirty="0"/>
              <a:t> </a:t>
            </a:r>
            <a:r>
              <a:rPr lang="fr-FR" sz="1050" dirty="0" err="1"/>
              <a:t>eros</a:t>
            </a:r>
            <a:r>
              <a:rPr lang="fr-FR" sz="1050" dirty="0"/>
              <a:t> et </a:t>
            </a:r>
            <a:r>
              <a:rPr lang="fr-FR" sz="1050" dirty="0" err="1"/>
              <a:t>accumsan</a:t>
            </a:r>
            <a:r>
              <a:rPr lang="fr-FR" sz="1050" dirty="0"/>
              <a:t> et </a:t>
            </a:r>
            <a:r>
              <a:rPr lang="fr-FR" sz="1050" dirty="0" err="1"/>
              <a:t>iusto</a:t>
            </a:r>
            <a:r>
              <a:rPr lang="fr-FR" sz="1050" dirty="0"/>
              <a:t> </a:t>
            </a:r>
            <a:r>
              <a:rPr lang="fr-FR" sz="1050" dirty="0" err="1"/>
              <a:t>odio</a:t>
            </a:r>
            <a:r>
              <a:rPr lang="fr-FR" sz="1050" dirty="0"/>
              <a:t> </a:t>
            </a:r>
            <a:r>
              <a:rPr lang="fr-FR" sz="1050" dirty="0" err="1"/>
              <a:t>dignissim</a:t>
            </a:r>
            <a:r>
              <a:rPr lang="fr-FR" sz="1050" dirty="0"/>
              <a:t> qui </a:t>
            </a:r>
            <a:r>
              <a:rPr lang="fr-FR" sz="1050" dirty="0" err="1"/>
              <a:t>blandit</a:t>
            </a:r>
            <a:r>
              <a:rPr lang="fr-FR" sz="1050" dirty="0"/>
              <a:t> </a:t>
            </a:r>
            <a:r>
              <a:rPr lang="fr-FR" sz="1050" dirty="0" err="1"/>
              <a:t>praesent</a:t>
            </a:r>
            <a:r>
              <a:rPr lang="fr-FR" sz="1050" dirty="0"/>
              <a:t> </a:t>
            </a:r>
            <a:r>
              <a:rPr lang="fr-FR" sz="1050" dirty="0" err="1"/>
              <a:t>luptatum</a:t>
            </a:r>
            <a:r>
              <a:rPr lang="fr-FR" sz="1050" dirty="0"/>
              <a:t> </a:t>
            </a:r>
            <a:r>
              <a:rPr lang="fr-FR" sz="1050" dirty="0" err="1"/>
              <a:t>zzril</a:t>
            </a:r>
            <a:r>
              <a:rPr lang="fr-FR" sz="1050" dirty="0"/>
              <a:t> </a:t>
            </a:r>
            <a:r>
              <a:rPr lang="fr-FR" sz="1050" dirty="0" err="1"/>
              <a:t>delenit</a:t>
            </a:r>
            <a:r>
              <a:rPr lang="fr-FR" sz="1050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quarter" idx="2"/>
          </p:nvPr>
        </p:nvSpPr>
        <p:spPr>
          <a:xfrm>
            <a:off x="3833143" y="4783138"/>
            <a:ext cx="1169988" cy="360362"/>
          </a:xfrm>
        </p:spPr>
        <p:txBody>
          <a:bodyPr/>
          <a:lstStyle/>
          <a:p>
            <a:pPr>
              <a:defRPr/>
            </a:pPr>
            <a:r>
              <a:rPr lang="fr-FR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2483768" y="4783138"/>
            <a:ext cx="1349375" cy="360362"/>
          </a:xfrm>
        </p:spPr>
        <p:txBody>
          <a:bodyPr/>
          <a:lstStyle/>
          <a:p>
            <a:pPr>
              <a:defRPr/>
            </a:pPr>
            <a:fld id="{BAC21C67-D02C-4670-A61B-0318D426EC00}" type="slidenum">
              <a:rPr lang="fr-FR"/>
              <a:pPr>
                <a:defRPr/>
              </a:pPr>
              <a:t>4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>
            <a:off x="323850" y="900113"/>
            <a:ext cx="8459788" cy="7191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z="2550" dirty="0" err="1"/>
              <a:t>Lorem</a:t>
            </a:r>
            <a:r>
              <a:rPr lang="fr-FR" sz="2550" dirty="0"/>
              <a:t> </a:t>
            </a:r>
            <a:r>
              <a:rPr lang="fr-FR" sz="2550" dirty="0" err="1"/>
              <a:t>ipsum</a:t>
            </a:r>
            <a:r>
              <a:rPr lang="fr-FR" sz="2550" dirty="0"/>
              <a:t> </a:t>
            </a:r>
            <a:r>
              <a:rPr lang="fr-FR" sz="2550" dirty="0" err="1"/>
              <a:t>dolor</a:t>
            </a:r>
            <a:r>
              <a:rPr lang="fr-FR" sz="2550" dirty="0"/>
              <a:t> </a:t>
            </a:r>
            <a:br>
              <a:rPr lang="fr-FR" sz="2550" dirty="0"/>
            </a:br>
            <a:r>
              <a:rPr lang="fr-FR" sz="2550" dirty="0" err="1"/>
              <a:t>sit</a:t>
            </a:r>
            <a:r>
              <a:rPr lang="fr-FR" sz="2550" dirty="0"/>
              <a:t> </a:t>
            </a:r>
            <a:r>
              <a:rPr lang="fr-FR" sz="2550" dirty="0" err="1"/>
              <a:t>amet</a:t>
            </a:r>
            <a:r>
              <a:rPr lang="fr-FR" sz="2550" dirty="0"/>
              <a:t> </a:t>
            </a:r>
            <a:r>
              <a:rPr lang="fr-FR" sz="2550" dirty="0" err="1"/>
              <a:t>consectetur</a:t>
            </a:r>
            <a:endParaRPr lang="fr-FR" sz="2550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4"/>
          </p:nvPr>
        </p:nvSpPr>
        <p:spPr>
          <a:xfrm>
            <a:off x="323850" y="1836738"/>
            <a:ext cx="8459788" cy="2573337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sz="1050" dirty="0" err="1"/>
              <a:t>Lorem</a:t>
            </a:r>
            <a:r>
              <a:rPr lang="fr-FR" sz="1050" dirty="0"/>
              <a:t> </a:t>
            </a:r>
            <a:r>
              <a:rPr lang="fr-FR" sz="1050" dirty="0" err="1"/>
              <a:t>ipsum</a:t>
            </a:r>
            <a:r>
              <a:rPr lang="fr-FR" sz="1050" dirty="0"/>
              <a:t> </a:t>
            </a:r>
            <a:r>
              <a:rPr lang="fr-FR" sz="1050" dirty="0" err="1"/>
              <a:t>dolor</a:t>
            </a:r>
            <a:r>
              <a:rPr lang="fr-FR" sz="1050" dirty="0"/>
              <a:t> </a:t>
            </a:r>
            <a:r>
              <a:rPr lang="fr-FR" sz="1050" dirty="0" err="1"/>
              <a:t>sit</a:t>
            </a:r>
            <a:r>
              <a:rPr lang="fr-FR" sz="1050" dirty="0"/>
              <a:t> </a:t>
            </a:r>
            <a:r>
              <a:rPr lang="fr-FR" sz="1050" dirty="0" err="1"/>
              <a:t>amet</a:t>
            </a:r>
            <a:r>
              <a:rPr lang="fr-FR" sz="1050" dirty="0"/>
              <a:t>, </a:t>
            </a:r>
            <a:r>
              <a:rPr lang="fr-FR" sz="1050" dirty="0" err="1"/>
              <a:t>consectetuer</a:t>
            </a:r>
            <a:r>
              <a:rPr lang="fr-FR" sz="1050" dirty="0"/>
              <a:t> </a:t>
            </a:r>
            <a:r>
              <a:rPr lang="fr-FR" sz="1050" dirty="0" err="1"/>
              <a:t>adipiscing</a:t>
            </a:r>
            <a:r>
              <a:rPr lang="fr-FR" sz="1050" dirty="0"/>
              <a:t> </a:t>
            </a:r>
            <a:r>
              <a:rPr lang="fr-FR" sz="1050" dirty="0" err="1"/>
              <a:t>elit</a:t>
            </a:r>
            <a:r>
              <a:rPr lang="fr-FR" sz="1050" dirty="0"/>
              <a:t>, </a:t>
            </a:r>
            <a:r>
              <a:rPr lang="fr-FR" sz="1050" dirty="0" err="1"/>
              <a:t>sed</a:t>
            </a:r>
            <a:r>
              <a:rPr lang="fr-FR" sz="1050" dirty="0"/>
              <a:t> </a:t>
            </a:r>
            <a:r>
              <a:rPr lang="fr-FR" sz="1050" dirty="0" err="1"/>
              <a:t>diamnonummy</a:t>
            </a:r>
            <a:r>
              <a:rPr lang="fr-FR" sz="1050" dirty="0"/>
              <a:t> </a:t>
            </a:r>
            <a:r>
              <a:rPr lang="fr-FR" sz="1050" dirty="0" err="1"/>
              <a:t>nibh</a:t>
            </a:r>
            <a:r>
              <a:rPr lang="fr-FR" sz="1050" dirty="0"/>
              <a:t> </a:t>
            </a:r>
            <a:r>
              <a:rPr lang="fr-FR" sz="1050" dirty="0" err="1"/>
              <a:t>euismod</a:t>
            </a:r>
            <a:r>
              <a:rPr lang="fr-FR" sz="1050" dirty="0"/>
              <a:t> </a:t>
            </a:r>
            <a:r>
              <a:rPr lang="fr-FR" sz="1050" dirty="0" err="1"/>
              <a:t>tincidunt</a:t>
            </a:r>
            <a:r>
              <a:rPr lang="fr-FR" sz="1050" dirty="0"/>
              <a:t> ut </a:t>
            </a:r>
            <a:r>
              <a:rPr lang="fr-FR" sz="1050" dirty="0" err="1"/>
              <a:t>laoreet</a:t>
            </a:r>
            <a:r>
              <a:rPr lang="fr-FR" sz="1050" dirty="0"/>
              <a:t> </a:t>
            </a:r>
            <a:r>
              <a:rPr lang="fr-FR" sz="1050" dirty="0" err="1"/>
              <a:t>dolore</a:t>
            </a:r>
            <a:r>
              <a:rPr lang="fr-FR" sz="1050" dirty="0"/>
              <a:t> magna </a:t>
            </a:r>
            <a:r>
              <a:rPr lang="fr-FR" sz="1050" dirty="0" err="1"/>
              <a:t>aliquam</a:t>
            </a:r>
            <a:r>
              <a:rPr lang="fr-FR" sz="1050" dirty="0"/>
              <a:t> erat </a:t>
            </a:r>
            <a:r>
              <a:rPr lang="fr-FR" sz="1050" dirty="0" err="1"/>
              <a:t>volutpat</a:t>
            </a:r>
            <a:r>
              <a:rPr lang="fr-FR" sz="1050" dirty="0"/>
              <a:t>.</a:t>
            </a:r>
          </a:p>
          <a:p>
            <a:pPr marL="252000" lvl="1" indent="-72000" fontAlgn="auto">
              <a:defRPr/>
            </a:pPr>
            <a:r>
              <a:rPr lang="fr-FR" sz="950" dirty="0" err="1"/>
              <a:t>Lorem</a:t>
            </a:r>
            <a:r>
              <a:rPr lang="fr-FR" sz="950" dirty="0"/>
              <a:t> </a:t>
            </a:r>
            <a:r>
              <a:rPr lang="fr-FR" sz="950" dirty="0" err="1"/>
              <a:t>ipsum</a:t>
            </a:r>
            <a:r>
              <a:rPr lang="fr-FR" sz="950" dirty="0"/>
              <a:t> </a:t>
            </a:r>
            <a:r>
              <a:rPr lang="fr-FR" sz="950" dirty="0" err="1"/>
              <a:t>dolor</a:t>
            </a:r>
            <a:r>
              <a:rPr lang="fr-FR" sz="950" dirty="0"/>
              <a:t> </a:t>
            </a:r>
            <a:r>
              <a:rPr lang="fr-FR" sz="950" dirty="0" err="1"/>
              <a:t>sit</a:t>
            </a:r>
            <a:r>
              <a:rPr lang="fr-FR" sz="950" dirty="0"/>
              <a:t> </a:t>
            </a:r>
            <a:r>
              <a:rPr lang="fr-FR" sz="950" dirty="0" err="1"/>
              <a:t>amet</a:t>
            </a:r>
            <a:endParaRPr lang="fr-FR" sz="950" dirty="0"/>
          </a:p>
          <a:p>
            <a:pPr marL="252000" lvl="1" indent="-72000" fontAlgn="auto">
              <a:defRPr/>
            </a:pPr>
            <a:r>
              <a:rPr lang="fr-FR" sz="950" dirty="0" err="1"/>
              <a:t>Lorem</a:t>
            </a:r>
            <a:r>
              <a:rPr lang="fr-FR" sz="950" dirty="0"/>
              <a:t> </a:t>
            </a:r>
            <a:r>
              <a:rPr lang="fr-FR" sz="950" dirty="0" err="1"/>
              <a:t>ipsum</a:t>
            </a:r>
            <a:r>
              <a:rPr lang="fr-FR" sz="950" dirty="0"/>
              <a:t> </a:t>
            </a:r>
            <a:r>
              <a:rPr lang="fr-FR" sz="950" dirty="0" err="1"/>
              <a:t>dolor</a:t>
            </a:r>
            <a:r>
              <a:rPr lang="fr-FR" sz="950" dirty="0"/>
              <a:t> </a:t>
            </a:r>
            <a:r>
              <a:rPr lang="fr-FR" sz="950" dirty="0" err="1"/>
              <a:t>sit</a:t>
            </a:r>
            <a:r>
              <a:rPr lang="fr-FR" sz="950" dirty="0"/>
              <a:t> </a:t>
            </a:r>
            <a:r>
              <a:rPr lang="fr-FR" sz="950" dirty="0" err="1"/>
              <a:t>amet</a:t>
            </a:r>
            <a:endParaRPr lang="fr-FR" sz="950" dirty="0"/>
          </a:p>
          <a:p>
            <a:pPr marL="252000" lvl="1" indent="-72000" fontAlgn="auto">
              <a:defRPr/>
            </a:pPr>
            <a:r>
              <a:rPr lang="fr-FR" sz="950" dirty="0" err="1"/>
              <a:t>Lorem</a:t>
            </a:r>
            <a:r>
              <a:rPr lang="fr-FR" sz="950" dirty="0"/>
              <a:t> </a:t>
            </a:r>
            <a:r>
              <a:rPr lang="fr-FR" sz="950" dirty="0" err="1"/>
              <a:t>ipsum</a:t>
            </a:r>
            <a:r>
              <a:rPr lang="fr-FR" sz="950" dirty="0"/>
              <a:t> </a:t>
            </a:r>
            <a:r>
              <a:rPr lang="fr-FR" sz="950" dirty="0" err="1"/>
              <a:t>dolor</a:t>
            </a:r>
            <a:r>
              <a:rPr lang="fr-FR" sz="950" dirty="0"/>
              <a:t> </a:t>
            </a:r>
            <a:r>
              <a:rPr lang="fr-FR" sz="950" dirty="0" err="1"/>
              <a:t>sit</a:t>
            </a:r>
            <a:r>
              <a:rPr lang="fr-FR" sz="950" dirty="0"/>
              <a:t> </a:t>
            </a:r>
            <a:r>
              <a:rPr lang="fr-FR" sz="950" dirty="0" err="1"/>
              <a:t>amet</a:t>
            </a:r>
            <a:endParaRPr lang="fr-FR" sz="950" dirty="0"/>
          </a:p>
          <a:p>
            <a:pPr marL="252000" lvl="1" indent="-72000" fontAlgn="auto">
              <a:defRPr/>
            </a:pPr>
            <a:r>
              <a:rPr lang="fr-FR" sz="950" dirty="0" err="1"/>
              <a:t>Lorem</a:t>
            </a:r>
            <a:r>
              <a:rPr lang="fr-FR" sz="950" dirty="0"/>
              <a:t> </a:t>
            </a:r>
            <a:r>
              <a:rPr lang="fr-FR" sz="950" dirty="0" err="1"/>
              <a:t>ipsum</a:t>
            </a:r>
            <a:r>
              <a:rPr lang="fr-FR" sz="950" dirty="0"/>
              <a:t> </a:t>
            </a:r>
            <a:r>
              <a:rPr lang="fr-FR" sz="950" dirty="0" err="1"/>
              <a:t>dolor</a:t>
            </a:r>
            <a:r>
              <a:rPr lang="fr-FR" sz="950" dirty="0"/>
              <a:t> </a:t>
            </a:r>
            <a:r>
              <a:rPr lang="fr-FR" sz="950" dirty="0" err="1"/>
              <a:t>sit</a:t>
            </a:r>
            <a:r>
              <a:rPr lang="fr-FR" sz="950" dirty="0"/>
              <a:t> </a:t>
            </a:r>
            <a:r>
              <a:rPr lang="fr-FR" sz="950" dirty="0" err="1"/>
              <a:t>amet</a:t>
            </a:r>
            <a:r>
              <a:rPr lang="fr-FR" sz="950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>
          <a:xfrm>
            <a:off x="3311525" y="179388"/>
            <a:ext cx="5472113" cy="360362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dirty="0"/>
              <a:t>Titre de partie</a:t>
            </a:r>
          </a:p>
          <a:p>
            <a:pPr lvl="1" fontAlgn="auto">
              <a:defRPr/>
            </a:pPr>
            <a:r>
              <a:rPr lang="fr-FR" dirty="0"/>
              <a:t>Sous-titre de partie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quarter" idx="2"/>
          </p:nvPr>
        </p:nvSpPr>
        <p:spPr>
          <a:xfrm>
            <a:off x="3834060" y="4783138"/>
            <a:ext cx="1169988" cy="360362"/>
          </a:xfrm>
        </p:spPr>
        <p:txBody>
          <a:bodyPr/>
          <a:lstStyle/>
          <a:p>
            <a:pPr>
              <a:defRPr/>
            </a:pPr>
            <a:r>
              <a:rPr lang="fr-FR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2484685" y="4783138"/>
            <a:ext cx="1349375" cy="360362"/>
          </a:xfrm>
        </p:spPr>
        <p:txBody>
          <a:bodyPr/>
          <a:lstStyle/>
          <a:p>
            <a:pPr>
              <a:defRPr/>
            </a:pPr>
            <a:fld id="{351457C5-DA28-4C1E-93A3-4B5BCE41D47F}" type="slidenum">
              <a:rPr lang="fr-FR"/>
              <a:pPr>
                <a:defRPr/>
              </a:pPr>
              <a:t>5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Imag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63" y="3832225"/>
            <a:ext cx="438626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13"/>
          <p:cNvSpPr>
            <a:spLocks noChangeArrowheads="1"/>
          </p:cNvSpPr>
          <p:nvPr/>
        </p:nvSpPr>
        <p:spPr bwMode="auto">
          <a:xfrm>
            <a:off x="7816850" y="3962400"/>
            <a:ext cx="539750" cy="287338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 defTabSz="995363">
              <a:spcAft>
                <a:spcPts val="500"/>
              </a:spcAft>
              <a:buFont typeface="Arial" panose="020B0604020202020204" pitchFamily="34" charset="0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indent="-71438" defTabSz="9953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indent="-71438" defTabSz="995363"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indent="-71438" defTabSz="995363"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indent="-71438" defTabSz="995363"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indent="-71438" defTabSz="995363" fontAlgn="base"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indent="-71438" defTabSz="995363" fontAlgn="base"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indent="-71438" defTabSz="995363" fontAlgn="base"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indent="-71438" defTabSz="995363" fontAlgn="base"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r>
              <a:rPr lang="fr-FR" altLang="fr-FR" sz="1400" b="1">
                <a:solidFill>
                  <a:schemeClr val="bg2"/>
                </a:solidFill>
                <a:cs typeface="Arial" panose="020B0604020202020204" pitchFamily="34" charset="0"/>
              </a:rPr>
              <a:t>1 &amp; 2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772275" y="4016375"/>
            <a:ext cx="288925" cy="17938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95363">
              <a:defRPr/>
            </a:pPr>
            <a:endParaRPr lang="fr-FR" sz="1400" b="1" dirty="0">
              <a:solidFill>
                <a:schemeClr val="accent3"/>
              </a:solidFill>
              <a:cs typeface="Arial" charset="0"/>
            </a:endParaRPr>
          </a:p>
        </p:txBody>
      </p:sp>
      <p:cxnSp>
        <p:nvCxnSpPr>
          <p:cNvPr id="16388" name="Connecteur droit 15"/>
          <p:cNvCxnSpPr>
            <a:cxnSpLocks noChangeShapeType="1"/>
            <a:stCxn id="16386" idx="1"/>
            <a:endCxn id="15" idx="3"/>
          </p:cNvCxnSpPr>
          <p:nvPr/>
        </p:nvCxnSpPr>
        <p:spPr bwMode="auto">
          <a:xfrm flipH="1">
            <a:off x="7061200" y="4106863"/>
            <a:ext cx="7556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850" y="900113"/>
            <a:ext cx="8459788" cy="7191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z="2550"/>
              <a:t>Réduire / Augmenter le niveau de liste</a:t>
            </a:r>
            <a:endParaRPr lang="fr-FR" sz="255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>
          <a:xfrm>
            <a:off x="323850" y="1836738"/>
            <a:ext cx="8459788" cy="2573337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sz="1050" dirty="0"/>
              <a:t>Pour augmenter le niveau de liste :</a:t>
            </a:r>
          </a:p>
          <a:p>
            <a:pPr marL="432000" lvl="2" indent="-72000" fontAlgn="auto">
              <a:defRPr/>
            </a:pPr>
            <a:r>
              <a:rPr lang="fr-FR" sz="850" dirty="0"/>
              <a:t>(Ex. : pour passer du texte de niveau 1 au texte de niveau 2 sur la page suivante)</a:t>
            </a:r>
          </a:p>
          <a:p>
            <a:pPr marL="432000" lvl="2" indent="-72000" fontAlgn="auto">
              <a:defRPr/>
            </a:pPr>
            <a:r>
              <a:rPr lang="fr-FR" sz="850" dirty="0"/>
              <a:t>Sélectionner le texte de niveau 1 sur la page de texte</a:t>
            </a:r>
          </a:p>
          <a:p>
            <a:pPr marL="432000" lvl="2" indent="-72000" fontAlgn="auto">
              <a:defRPr/>
            </a:pPr>
            <a:r>
              <a:rPr lang="fr-FR" sz="850" dirty="0"/>
              <a:t>Menu Accueil / Augmenter le niveau de liste </a:t>
            </a:r>
            <a:r>
              <a:rPr lang="fr-FR" sz="850" dirty="0">
                <a:solidFill>
                  <a:schemeClr val="bg2"/>
                </a:solidFill>
              </a:rPr>
              <a:t>(2)</a:t>
            </a:r>
          </a:p>
          <a:p>
            <a:pPr marL="432000" lvl="2" indent="-72000" fontAlgn="auto">
              <a:defRPr/>
            </a:pPr>
            <a:r>
              <a:rPr lang="fr-FR" sz="850" dirty="0"/>
              <a:t>Cette opération permet de passer au niveau de texte suivant</a:t>
            </a:r>
          </a:p>
          <a:p>
            <a:pPr fontAlgn="auto">
              <a:spcBef>
                <a:spcPts val="0"/>
              </a:spcBef>
              <a:defRPr/>
            </a:pPr>
            <a:endParaRPr lang="fr-FR" sz="1050" dirty="0"/>
          </a:p>
          <a:p>
            <a:pPr fontAlgn="auto">
              <a:spcBef>
                <a:spcPts val="0"/>
              </a:spcBef>
              <a:defRPr/>
            </a:pPr>
            <a:r>
              <a:rPr lang="fr-FR" sz="1050" dirty="0"/>
              <a:t>Pour réduire le niveau de liste :</a:t>
            </a:r>
          </a:p>
          <a:p>
            <a:pPr marL="432000" lvl="2" indent="-72000" fontAlgn="auto">
              <a:defRPr/>
            </a:pPr>
            <a:r>
              <a:rPr lang="fr-FR" sz="850" dirty="0"/>
              <a:t>(Ex. : pour passer du texte niveau 2 au texte niveau 1 sur la page suivante)</a:t>
            </a:r>
          </a:p>
          <a:p>
            <a:pPr marL="432000" lvl="2" indent="-72000" fontAlgn="auto">
              <a:defRPr/>
            </a:pPr>
            <a:r>
              <a:rPr lang="fr-FR" sz="850" dirty="0"/>
              <a:t>Sélectionner le texte niveau 2 sur la page de texte</a:t>
            </a:r>
          </a:p>
          <a:p>
            <a:pPr marL="432000" lvl="2" indent="-72000" fontAlgn="auto">
              <a:defRPr/>
            </a:pPr>
            <a:r>
              <a:rPr lang="fr-FR" sz="850" dirty="0"/>
              <a:t>Menu Accueil / Réduire le niveau de liste </a:t>
            </a:r>
            <a:r>
              <a:rPr lang="fr-FR" sz="850" dirty="0">
                <a:solidFill>
                  <a:schemeClr val="bg2"/>
                </a:solidFill>
              </a:rPr>
              <a:t>(1)</a:t>
            </a:r>
          </a:p>
          <a:p>
            <a:pPr marL="432000" lvl="2" indent="-72000" fontAlgn="auto">
              <a:defRPr/>
            </a:pPr>
            <a:r>
              <a:rPr lang="fr-FR" sz="850" dirty="0"/>
              <a:t>Cette opération permet de passer au niveau de texte précédent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3"/>
          </p:nvPr>
        </p:nvSpPr>
        <p:spPr>
          <a:xfrm>
            <a:off x="3311525" y="179388"/>
            <a:ext cx="5472113" cy="360362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dirty="0"/>
              <a:t>Méthodologie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quarter" idx="2"/>
          </p:nvPr>
        </p:nvSpPr>
        <p:spPr>
          <a:xfrm>
            <a:off x="7613650" y="4783138"/>
            <a:ext cx="1169988" cy="360362"/>
          </a:xfrm>
        </p:spPr>
        <p:txBody>
          <a:bodyPr/>
          <a:lstStyle/>
          <a:p>
            <a:pPr>
              <a:defRPr/>
            </a:pPr>
            <a:r>
              <a:rPr lang="fr-FR"/>
              <a:t>XX/XX/XXXX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264275" y="4783138"/>
            <a:ext cx="1349375" cy="360362"/>
          </a:xfrm>
        </p:spPr>
        <p:txBody>
          <a:bodyPr/>
          <a:lstStyle/>
          <a:p>
            <a:pPr>
              <a:defRPr/>
            </a:pPr>
            <a:fld id="{B0B24B0D-6077-40E1-B694-7381A16B1488}" type="slidenum">
              <a:rPr lang="fr-FR"/>
              <a:pPr>
                <a:defRPr/>
              </a:pPr>
              <a:t>6</a:t>
            </a:fld>
            <a:endParaRPr lang="fr-F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>
            <a:off x="323850" y="900113"/>
            <a:ext cx="8459788" cy="7191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z="2550"/>
              <a:t>Titre</a:t>
            </a:r>
            <a:endParaRPr lang="fr-FR" sz="2550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idx="14"/>
          </p:nvPr>
        </p:nvSpPr>
        <p:spPr>
          <a:xfrm>
            <a:off x="323850" y="1836738"/>
            <a:ext cx="8459788" cy="2573337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sz="1050"/>
              <a:t>Texte de niveau 1</a:t>
            </a:r>
          </a:p>
          <a:p>
            <a:pPr marL="252000" lvl="1" indent="-72000" fontAlgn="auto">
              <a:defRPr/>
            </a:pPr>
            <a:r>
              <a:rPr lang="fr-FR" sz="950"/>
              <a:t>Texte de niveau 2</a:t>
            </a:r>
          </a:p>
          <a:p>
            <a:pPr marL="432000" lvl="2" indent="-72000" fontAlgn="auto">
              <a:defRPr/>
            </a:pPr>
            <a:r>
              <a:rPr lang="fr-FR" sz="850"/>
              <a:t>Texte de niveau 3</a:t>
            </a:r>
          </a:p>
          <a:p>
            <a:pPr marL="612000" lvl="3" indent="-72000" fontAlgn="auto">
              <a:defRPr/>
            </a:pPr>
            <a:r>
              <a:rPr lang="fr-FR" sz="750"/>
              <a:t>Texte de niveau 4</a:t>
            </a:r>
          </a:p>
          <a:p>
            <a:pPr marL="828000" lvl="4" indent="-72000" fontAlgn="auto">
              <a:defRPr/>
            </a:pPr>
            <a:r>
              <a:rPr lang="fr-FR"/>
              <a:t>Texte de niveau 5</a:t>
            </a:r>
            <a:endParaRPr lang="fr-FR" dirty="0"/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3"/>
          </p:nvPr>
        </p:nvSpPr>
        <p:spPr>
          <a:xfrm>
            <a:off x="3311525" y="179388"/>
            <a:ext cx="5472113" cy="360362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/>
              <a:t>Titre de partie</a:t>
            </a:r>
          </a:p>
          <a:p>
            <a:pPr lvl="1" fontAlgn="auto">
              <a:defRPr/>
            </a:pPr>
            <a:r>
              <a:rPr lang="fr-FR"/>
              <a:t>Sous-titre de partie</a:t>
            </a:r>
            <a:endParaRPr lang="fr-FR" dirty="0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quarter" idx="2"/>
          </p:nvPr>
        </p:nvSpPr>
        <p:spPr>
          <a:xfrm>
            <a:off x="7613650" y="4783138"/>
            <a:ext cx="1169988" cy="360362"/>
          </a:xfrm>
        </p:spPr>
        <p:txBody>
          <a:bodyPr/>
          <a:lstStyle/>
          <a:p>
            <a:pPr>
              <a:defRPr/>
            </a:pPr>
            <a:r>
              <a:rPr lang="fr-FR"/>
              <a:t>XX/XX/XXXX</a:t>
            </a:r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>
          <a:xfrm>
            <a:off x="6264275" y="4783138"/>
            <a:ext cx="1349375" cy="360362"/>
          </a:xfrm>
        </p:spPr>
        <p:txBody>
          <a:bodyPr/>
          <a:lstStyle/>
          <a:p>
            <a:pPr>
              <a:defRPr/>
            </a:pPr>
            <a:fld id="{00338ACD-2315-48A7-B90A-97096B70B7C9}" type="slidenum">
              <a:rPr lang="fr-FR"/>
              <a:pPr>
                <a:defRPr/>
              </a:pPr>
              <a:t>7</a:t>
            </a:fld>
            <a:endParaRPr lang="fr-F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850" y="900113"/>
            <a:ext cx="8459788" cy="7191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z="2550"/>
              <a:t>Copier / coller les textes</a:t>
            </a:r>
            <a:endParaRPr lang="fr-FR" sz="255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>
          <a:xfrm>
            <a:off x="323850" y="1836738"/>
            <a:ext cx="8459788" cy="2573337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sz="1050" dirty="0"/>
              <a:t>À partir d’une ancienne présentation</a:t>
            </a:r>
          </a:p>
          <a:p>
            <a:pPr marL="432000" lvl="2" indent="-72000" fontAlgn="auto">
              <a:defRPr/>
            </a:pPr>
            <a:r>
              <a:rPr lang="fr-FR" sz="850" dirty="0"/>
              <a:t>Sélectionner et copier les textes de votre ancienne présentation</a:t>
            </a:r>
          </a:p>
          <a:p>
            <a:pPr marL="432000" lvl="2" indent="-72000" fontAlgn="auto">
              <a:defRPr/>
            </a:pPr>
            <a:r>
              <a:rPr lang="fr-FR" sz="850" dirty="0"/>
              <a:t>Sélectionner la zone texte de la nouvelle présentation</a:t>
            </a:r>
          </a:p>
          <a:p>
            <a:pPr marL="432000" lvl="2" indent="-72000" fontAlgn="auto">
              <a:defRPr/>
            </a:pPr>
            <a:r>
              <a:rPr lang="fr-FR" sz="850" dirty="0"/>
              <a:t>Cliquer sur « Accueil / Coller (sélectionner la petite flèche sous l’icône Coller) / Collage spécial »</a:t>
            </a:r>
          </a:p>
          <a:p>
            <a:pPr marL="432000" lvl="2" indent="-72000" fontAlgn="auto">
              <a:defRPr/>
            </a:pPr>
            <a:r>
              <a:rPr lang="fr-FR" sz="850" dirty="0"/>
              <a:t>Cocher « Coller », « Texte sans mise en forme »  et « OK »</a:t>
            </a:r>
          </a:p>
          <a:p>
            <a:pPr marL="432000" lvl="2" indent="-72000" fontAlgn="auto">
              <a:defRPr/>
            </a:pPr>
            <a:r>
              <a:rPr lang="fr-FR" sz="850" dirty="0"/>
              <a:t>Il faut ensuite appliquer les niveaux de texte à l’aide des outils « Réduire / Augmenter le niveau de liste »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3311525" y="179388"/>
            <a:ext cx="5472113" cy="360362"/>
          </a:xfrm>
        </p:spPr>
        <p:txBody>
          <a:bodyPr/>
          <a:lstStyle/>
          <a:p>
            <a:pPr fontAlgn="auto">
              <a:spcBef>
                <a:spcPts val="0"/>
              </a:spcBef>
              <a:defRPr/>
            </a:pPr>
            <a:r>
              <a:rPr lang="fr-FR" dirty="0"/>
              <a:t>Méthodologie</a:t>
            </a: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quarter" idx="2"/>
          </p:nvPr>
        </p:nvSpPr>
        <p:spPr>
          <a:xfrm>
            <a:off x="7613650" y="4783138"/>
            <a:ext cx="1169988" cy="360362"/>
          </a:xfrm>
        </p:spPr>
        <p:txBody>
          <a:bodyPr/>
          <a:lstStyle/>
          <a:p>
            <a:pPr>
              <a:defRPr/>
            </a:pPr>
            <a:r>
              <a:rPr lang="fr-FR"/>
              <a:t>XX/XX/XXXX</a:t>
            </a:r>
            <a:endParaRPr lang="fr-FR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Intitulé de la direction/service interministérielle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>
          <a:xfrm>
            <a:off x="6264275" y="4783138"/>
            <a:ext cx="1349375" cy="360362"/>
          </a:xfrm>
        </p:spPr>
        <p:txBody>
          <a:bodyPr/>
          <a:lstStyle/>
          <a:p>
            <a:pPr>
              <a:defRPr/>
            </a:pPr>
            <a:fld id="{63530B3A-8F01-4DDE-B441-1B8CE5C65C23}" type="slidenum">
              <a:rPr lang="fr-FR"/>
              <a:pPr>
                <a:defRPr/>
              </a:pPr>
              <a:t>8</a:t>
            </a:fld>
            <a:endParaRPr lang="fr-FR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MINISTÈRIE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ministeriel_marianne" id="{5F0B8B09-9A99-4083-B883-79F2388C6E1D}" vid="{F8005780-5DEF-4BE0-805B-EA49FB1EABC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3AB55E0CC5DA459F57F5A42893F46A005A087D358B12CA4E82A8A8BA9B8A8CF200D3544DBFAD4F664AA25DF68E6D1F0A9E00689F2856DFEDCE40890FDCED81A7DFC9005D57C802836FCB44B44B7372FB2B7972" ma:contentTypeVersion="2" ma:contentTypeDescription="Crée un document." ma:contentTypeScope="" ma:versionID="5a60f89c127121cb1fddd53ae7c254b1">
  <xsd:schema xmlns:xsd="http://www.w3.org/2001/XMLSchema" xmlns:xs="http://www.w3.org/2001/XMLSchema" xmlns:p="http://schemas.microsoft.com/office/2006/metadata/properties" xmlns:ns2="2c7ddd52-0a06-43b1-a35c-dcb15ea2e3f4" targetNamespace="http://schemas.microsoft.com/office/2006/metadata/properties" ma:root="true" ma:fieldsID="d5f738a9b3eb3c0a5db9868b5f12e787" ns2:_="">
    <xsd:import namespace="2c7ddd52-0a06-43b1-a35c-dcb15ea2e3f4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7ddd52-0a06-43b1-a35c-dcb15ea2e3f4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description="Description du document" ma:internalName="Description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2c7ddd52-0a06-43b1-a35c-dcb15ea2e3f4" xsi:nil="true"/>
  </documentManagement>
</p:properties>
</file>

<file path=customXml/itemProps1.xml><?xml version="1.0" encoding="utf-8"?>
<ds:datastoreItem xmlns:ds="http://schemas.openxmlformats.org/officeDocument/2006/customXml" ds:itemID="{8372BEA4-A762-4CC8-ADD6-932E44D609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7ddd52-0a06-43b1-a35c-dcb15ea2e3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D416C5A-7AEB-4464-B116-D5E8F5627C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B279A5-87A2-445D-95C3-916EB9C5F0E3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dcmitype/"/>
    <ds:schemaRef ds:uri="2c7ddd52-0a06-43b1-a35c-dcb15ea2e3f4"/>
    <ds:schemaRef ds:uri="http://schemas.microsoft.com/office/infopath/2007/PartnerControls"/>
    <ds:schemaRef ds:uri="http://purl.org/dc/terms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MINISTÈRIEL</Template>
  <TotalTime>535</TotalTime>
  <Words>677</Words>
  <Application>Microsoft Office PowerPoint</Application>
  <PresentationFormat>Affichage à l'écran (16:9)</PresentationFormat>
  <Paragraphs>89</Paragraphs>
  <Slides>8</Slides>
  <Notes>0</Notes>
  <HiddenSlides>3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Marianne</vt:lpstr>
      <vt:lpstr>MINISTÈRIEL</vt:lpstr>
      <vt:lpstr>Présentation PowerPoint</vt:lpstr>
      <vt:lpstr>Présentation PowerPoint</vt:lpstr>
      <vt:lpstr>Sommaire</vt:lpstr>
      <vt:lpstr>Lorem ipsum dolor  sit amet consectetur</vt:lpstr>
      <vt:lpstr>Lorem ipsum dolor  sit amet consectetur</vt:lpstr>
      <vt:lpstr>Réduire / Augmenter le niveau de liste</vt:lpstr>
      <vt:lpstr>Titre</vt:lpstr>
      <vt:lpstr>Copier / coller les textes</vt:lpstr>
    </vt:vector>
  </TitlesOfParts>
  <Manager>Client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Microsoft Office User</dc:creator>
  <cp:lastModifiedBy>Jean-Jules Marechal</cp:lastModifiedBy>
  <cp:revision>15</cp:revision>
  <dcterms:created xsi:type="dcterms:W3CDTF">2020-03-05T15:21:24Z</dcterms:created>
  <dcterms:modified xsi:type="dcterms:W3CDTF">2025-01-20T16:15:10Z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0x010100873AB55E0CC5DA459F57F5A42893F46A005A087D358B12CA4E82A8A8BA9B8A8CF200D3544DBFAD4F664AA25DF68E6D1F0A9E00689F2856DFEDCE40890FDCED81A7DFC9005D57C802836FCB44B44B7372FB2B7972</vt:lpwstr>
  </property>
</Properties>
</file>