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7" r:id="rId4"/>
  </p:sldMasterIdLst>
  <p:notesMasterIdLst>
    <p:notesMasterId r:id="rId13"/>
  </p:notesMasterIdLst>
  <p:handoutMasterIdLst>
    <p:handoutMasterId r:id="rId14"/>
  </p:handoutMasterIdLst>
  <p:sldIdLst>
    <p:sldId id="326" r:id="rId5"/>
    <p:sldId id="331" r:id="rId6"/>
    <p:sldId id="327" r:id="rId7"/>
    <p:sldId id="329" r:id="rId8"/>
    <p:sldId id="330" r:id="rId9"/>
    <p:sldId id="319" r:id="rId10"/>
    <p:sldId id="323" r:id="rId11"/>
    <p:sldId id="324" r:id="rId12"/>
  </p:sldIdLst>
  <p:sldSz cx="9144000" cy="5143500" type="screen16x9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orient="horz" pos="191">
          <p15:clr>
            <a:srgbClr val="A4A3A4"/>
          </p15:clr>
        </p15:guide>
        <p15:guide id="3" orient="horz" pos="854">
          <p15:clr>
            <a:srgbClr val="A4A3A4"/>
          </p15:clr>
        </p15:guide>
        <p15:guide id="4" orient="horz" pos="821">
          <p15:clr>
            <a:srgbClr val="A4A3A4"/>
          </p15:clr>
        </p15:guide>
        <p15:guide id="5" orient="horz" pos="3049">
          <p15:clr>
            <a:srgbClr val="A4A3A4"/>
          </p15:clr>
        </p15:guide>
        <p15:guide id="6" orient="horz" pos="3151">
          <p15:clr>
            <a:srgbClr val="A4A3A4"/>
          </p15:clr>
        </p15:guide>
        <p15:guide id="7" pos="2880">
          <p15:clr>
            <a:srgbClr val="A4A3A4"/>
          </p15:clr>
        </p15:guide>
        <p15:guide id="8" pos="476">
          <p15:clr>
            <a:srgbClr val="A4A3A4"/>
          </p15:clr>
        </p15:guide>
        <p15:guide id="9" pos="5193">
          <p15:clr>
            <a:srgbClr val="A4A3A4"/>
          </p15:clr>
        </p15:guide>
        <p15:guide id="10" pos="546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7549" autoAdjust="0"/>
    <p:restoredTop sz="94660" autoAdjust="0"/>
  </p:normalViewPr>
  <p:slideViewPr>
    <p:cSldViewPr showGuides="1">
      <p:cViewPr varScale="1">
        <p:scale>
          <a:sx n="138" d="100"/>
          <a:sy n="138" d="100"/>
        </p:scale>
        <p:origin x="132" y="312"/>
      </p:cViewPr>
      <p:guideLst>
        <p:guide orient="horz" pos="1620"/>
        <p:guide orient="horz" pos="191"/>
        <p:guide orient="horz" pos="854"/>
        <p:guide orient="horz" pos="821"/>
        <p:guide orient="horz" pos="3049"/>
        <p:guide orient="horz" pos="3151"/>
        <p:guide pos="2880"/>
        <p:guide pos="476"/>
        <p:guide pos="5193"/>
        <p:guide pos="546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4" d="100"/>
          <a:sy n="84" d="100"/>
        </p:scale>
        <p:origin x="319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B2A172-8EE3-43D5-B033-90738B1D3CDD}" type="datetimeFigureOut">
              <a:rPr lang="fr-FR" smtClean="0"/>
              <a:t>21/01/2025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850B35-EA6C-4FC8-8043-F4234646547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86911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fld id="{D680E798-53FF-4C51-A981-953463752515}" type="datetimeFigureOut">
              <a:rPr lang="fr-FR" smtClean="0"/>
              <a:pPr/>
              <a:t>21/01/2025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fld id="{1B06CD8F-B7ED-4A05-9FB1-A01CC0EF02CC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1662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>
          <a:xfrm>
            <a:off x="0" y="4963500"/>
            <a:ext cx="180000" cy="18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/>
              <a:t>XX/XX/XXXX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720000" y="3795886"/>
            <a:ext cx="3240000" cy="900000"/>
          </a:xfrm>
        </p:spPr>
        <p:txBody>
          <a:bodyPr anchor="b" anchorCtr="0"/>
          <a:lstStyle>
            <a:lvl1pPr>
              <a:defRPr sz="1150" baseline="0">
                <a:latin typeface="Marianne" panose="02000000000000000000" pitchFamily="50" charset="0"/>
              </a:defRPr>
            </a:lvl1pPr>
          </a:lstStyle>
          <a:p>
            <a:r>
              <a:rPr lang="fr-FR" dirty="0"/>
              <a:t>Intitulé de la direction/service interministérielle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>
          <a:xfrm>
            <a:off x="0" y="4963500"/>
            <a:ext cx="180000" cy="18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10C140CD-8AED-46FF-A9A2-77308F3F39AE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7" name="Titre 6"/>
          <p:cNvSpPr>
            <a:spLocks noGrp="1"/>
          </p:cNvSpPr>
          <p:nvPr>
            <p:ph type="title" hasCustomPrompt="1"/>
          </p:nvPr>
        </p:nvSpPr>
        <p:spPr bwMode="gray">
          <a:xfrm>
            <a:off x="0" y="0"/>
            <a:ext cx="180000" cy="18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3131840" cy="10595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EBA1318B-34C2-8542-87BC-25EFF1EC71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5536" y="411510"/>
            <a:ext cx="7206839" cy="2664296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EDBF1BEB-FC5B-1043-996D-EC8B747A006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47937" y="563910"/>
            <a:ext cx="7206837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610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title" hasCustomPrompt="1"/>
          </p:nvPr>
        </p:nvSpPr>
        <p:spPr bwMode="gray">
          <a:xfrm>
            <a:off x="0" y="0"/>
            <a:ext cx="180000" cy="18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>
            <a:lvl1pPr>
              <a:defRPr>
                <a:latin typeface="Marianne" panose="02000000000000000000" pitchFamily="50" charset="0"/>
              </a:defRPr>
            </a:lvl1pPr>
          </a:lstStyle>
          <a:p>
            <a:pPr algn="r"/>
            <a:r>
              <a:rPr lang="fr-FR" cap="all" dirty="0"/>
              <a:t>XX/XX/XXXX</a:t>
            </a: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 bwMode="gray">
          <a:xfrm>
            <a:off x="395536" y="4803998"/>
            <a:ext cx="5759984" cy="339502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r>
              <a:rPr lang="fr-FR" dirty="0"/>
              <a:t>Intitulé de la direction/service interministérielle</a:t>
            </a: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>
            <a:lvl1pPr>
              <a:defRPr>
                <a:latin typeface="Marianne" panose="02000000000000000000" pitchFamily="50" charset="0"/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5" name="Rectangle 4"/>
          <p:cNvSpPr/>
          <p:nvPr userDrawn="1"/>
        </p:nvSpPr>
        <p:spPr>
          <a:xfrm>
            <a:off x="27600" y="51470"/>
            <a:ext cx="3104239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space réservé du texte 10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95536" y="2346046"/>
            <a:ext cx="8388464" cy="2077200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3250" b="1" cap="all" baseline="0"/>
            </a:lvl1pPr>
            <a:lvl2pPr marL="0" indent="0">
              <a:spcBef>
                <a:spcPts val="500"/>
              </a:spcBef>
              <a:spcAft>
                <a:spcPts val="0"/>
              </a:spcAft>
              <a:buNone/>
              <a:defRPr sz="18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cxnSp>
        <p:nvCxnSpPr>
          <p:cNvPr id="12" name="Connecteur droit 11"/>
          <p:cNvCxnSpPr/>
          <p:nvPr userDrawn="1"/>
        </p:nvCxnSpPr>
        <p:spPr bwMode="gray">
          <a:xfrm>
            <a:off x="395536" y="4783500"/>
            <a:ext cx="6120680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80000" y="339502"/>
            <a:ext cx="4674921" cy="1728271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97070FC-8824-3343-808B-A8891F0000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32401" y="491902"/>
            <a:ext cx="4674919" cy="1728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904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23528" y="1131590"/>
            <a:ext cx="8460471" cy="504056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pPr algn="r"/>
            <a:r>
              <a:rPr lang="fr-FR" cap="all"/>
              <a:t>XX/XX/XXXX</a:t>
            </a:r>
            <a:endParaRPr lang="fr-FR" cap="all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 dirty="0"/>
              <a:t>Intitulé de la direction/service interministérielle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23528" y="1893600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9" name="Espace réservé du texte 7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203520" y="1896616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10" name="Espace réservé du texte 7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6263999" y="1893600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16410304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1059582"/>
            <a:ext cx="9144000" cy="4084818"/>
          </a:xfrm>
          <a:solidFill>
            <a:schemeClr val="bg1">
              <a:lumMod val="85000"/>
            </a:schemeClr>
          </a:solidFill>
        </p:spPr>
        <p:txBody>
          <a:bodyPr tIns="1080000" anchor="ctr" anchorCtr="0"/>
          <a:lstStyle>
            <a:lvl1pPr algn="ctr">
              <a:defRPr cap="all" baseline="0"/>
            </a:lvl1pPr>
          </a:lstStyle>
          <a:p>
            <a:r>
              <a:rPr lang="fr-FR" dirty="0"/>
              <a:t>Sélectionner l’icône pour insérer une image, </a:t>
            </a:r>
            <a:br>
              <a:rPr lang="fr-FR" dirty="0"/>
            </a:br>
            <a:r>
              <a:rPr lang="fr-FR" dirty="0"/>
              <a:t>puis disposer l’image en arrière plan </a:t>
            </a:r>
            <a:br>
              <a:rPr lang="fr-FR" dirty="0"/>
            </a:br>
            <a:r>
              <a:rPr lang="fr-FR" dirty="0"/>
              <a:t>(Sélectionner l’image avec le bouton droit de la souris / </a:t>
            </a:r>
            <a:br>
              <a:rPr lang="fr-FR" dirty="0"/>
            </a:br>
            <a:r>
              <a:rPr lang="fr-FR" dirty="0"/>
              <a:t>Mettre à l’arrière plan)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23528" y="736200"/>
            <a:ext cx="8440143" cy="4046400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solidFill>
              <a:schemeClr val="tx1"/>
            </a:solidFill>
          </a:ln>
        </p:spPr>
        <p:txBody>
          <a:bodyPr lIns="0" bIns="360000" anchor="ctr" anchorCtr="0"/>
          <a:lstStyle>
            <a:lvl1pPr marL="396000" indent="-396000">
              <a:buFont typeface="+mj-lt"/>
              <a:buAutoNum type="arabicPeriod"/>
              <a:defRPr sz="3250"/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pPr algn="r"/>
            <a:r>
              <a:rPr lang="fr-FR" cap="all"/>
              <a:t>XX/XX/XXXX</a:t>
            </a:r>
            <a:endParaRPr lang="fr-FR" cap="all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>
          <a:xfrm>
            <a:off x="323528" y="4783500"/>
            <a:ext cx="5831992" cy="360000"/>
          </a:xfrm>
        </p:spPr>
        <p:txBody>
          <a:bodyPr/>
          <a:lstStyle/>
          <a:p>
            <a:r>
              <a:rPr lang="fr-FR" dirty="0"/>
              <a:t>Intitulé de la direction/service interministérielle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08596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textes 3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23528" y="900000"/>
            <a:ext cx="8460471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pPr algn="r"/>
            <a:r>
              <a:rPr lang="fr-FR" cap="all"/>
              <a:t>XX/XX/XXXX</a:t>
            </a:r>
            <a:endParaRPr lang="fr-FR" cap="all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 dirty="0"/>
              <a:t>Intitulé de la direction/service interministérielle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 baseline="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23527" y="1836000"/>
            <a:ext cx="2556471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3" name="Espace réservé du texte 11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3293763" y="1836000"/>
            <a:ext cx="252000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4" name="Espace réservé du texte 11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6264000" y="1836000"/>
            <a:ext cx="252000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38404549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 hasCustomPrompt="1"/>
          </p:nvPr>
        </p:nvSpPr>
        <p:spPr bwMode="gray">
          <a:xfrm>
            <a:off x="323528" y="900000"/>
            <a:ext cx="8460471" cy="720000"/>
          </a:xfrm>
        </p:spPr>
        <p:txBody>
          <a:bodyPr/>
          <a:lstStyle/>
          <a:p>
            <a:r>
              <a:rPr lang="fr-FR" noProof="0" dirty="0"/>
              <a:t>Titre</a:t>
            </a:r>
            <a:endParaRPr lang="fr-FR" dirty="0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pPr algn="r"/>
            <a:r>
              <a:rPr lang="fr-FR" cap="all"/>
              <a:t>XX/XX/XXXX</a:t>
            </a:r>
            <a:endParaRPr lang="fr-FR" cap="all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 bwMode="gray">
          <a:xfrm>
            <a:off x="323528" y="4783500"/>
            <a:ext cx="5831992" cy="360000"/>
          </a:xfrm>
        </p:spPr>
        <p:txBody>
          <a:bodyPr/>
          <a:lstStyle/>
          <a:p>
            <a:r>
              <a:rPr lang="fr-FR" dirty="0"/>
              <a:t>Intitulé de la direction/service interministérielle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Espace réservé du contenu 8"/>
          <p:cNvSpPr>
            <a:spLocks noGrp="1"/>
          </p:cNvSpPr>
          <p:nvPr>
            <p:ph sz="quarter" idx="14" hasCustomPrompt="1"/>
          </p:nvPr>
        </p:nvSpPr>
        <p:spPr bwMode="gray">
          <a:xfrm>
            <a:off x="323528" y="1836000"/>
            <a:ext cx="846047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5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79512" y="0"/>
            <a:ext cx="2664296" cy="984961"/>
          </a:xfrm>
          <a:prstGeom prst="rect">
            <a:avLst/>
          </a:prstGeom>
        </p:spPr>
      </p:pic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323528" y="900000"/>
            <a:ext cx="8460471" cy="72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/>
              <a:t>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319602" y="1834885"/>
            <a:ext cx="8424000" cy="2574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4049792" y="4783500"/>
            <a:ext cx="117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>
              <a:defRPr sz="750" b="1">
                <a:solidFill>
                  <a:schemeClr val="tx1"/>
                </a:solidFill>
                <a:latin typeface="Marianne" panose="02000000000000000000" pitchFamily="50" charset="0"/>
              </a:defRPr>
            </a:lvl1pPr>
          </a:lstStyle>
          <a:p>
            <a:pPr algn="r"/>
            <a:r>
              <a:rPr lang="fr-FR" cap="all" dirty="0"/>
              <a:t>XX/XX/XXXX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19602" y="4783500"/>
            <a:ext cx="5835918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fr-FR" dirty="0"/>
              <a:t>Intitulé de la direction/service =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2699792" y="4783500"/>
            <a:ext cx="135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 baseline="0">
                <a:solidFill>
                  <a:schemeClr val="tx1"/>
                </a:solidFill>
                <a:latin typeface="Marianne" panose="02000000000000000000" pitchFamily="50" charset="0"/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cxnSp>
        <p:nvCxnSpPr>
          <p:cNvPr id="10" name="Connecteur droit 9"/>
          <p:cNvCxnSpPr/>
          <p:nvPr userDrawn="1"/>
        </p:nvCxnSpPr>
        <p:spPr bwMode="gray">
          <a:xfrm>
            <a:off x="319602" y="4783500"/>
            <a:ext cx="8464398" cy="90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 8"/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0"/>
          <a:stretch/>
        </p:blipFill>
        <p:spPr>
          <a:xfrm>
            <a:off x="6519391" y="4469358"/>
            <a:ext cx="2333056" cy="43031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08" r:id="rId1"/>
    <p:sldLayoutId id="2147483812" r:id="rId2"/>
    <p:sldLayoutId id="2147483810" r:id="rId3"/>
    <p:sldLayoutId id="2147483811" r:id="rId4"/>
    <p:sldLayoutId id="2147483809" r:id="rId5"/>
    <p:sldLayoutId id="2147483798" r:id="rId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550" b="1" kern="1200" baseline="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500"/>
        </a:spcAft>
        <a:buFont typeface="Arial" pitchFamily="34" charset="0"/>
        <a:buNone/>
        <a:defRPr sz="1050" b="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252000" indent="-720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itchFamily="34" charset="0"/>
        <a:buChar char="•"/>
        <a:defRPr sz="95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432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85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612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75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828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70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XX/XX/XXXX</a:t>
            </a:r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Service communication</a:t>
            </a: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140CD-8AED-46FF-A9A2-77308F3F39AE}" type="slidenum">
              <a:rPr lang="fr-FR" smtClean="0"/>
              <a:pPr/>
              <a:t>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242969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/>
              <a:t>Guide d’utilisation de la nouvelle</a:t>
            </a:r>
          </a:p>
          <a:p>
            <a:r>
              <a:rPr lang="fr-FR" dirty="0"/>
              <a:t>Charte graphique de l’État</a:t>
            </a:r>
          </a:p>
          <a:p>
            <a:pPr lvl="1"/>
            <a:r>
              <a:rPr lang="fr-FR" dirty="0"/>
              <a:t>Pour l’académie de Dijon et les DSDEN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r>
              <a:rPr lang="fr-FR" cap="all"/>
              <a:t>XX/XX/XXXX</a:t>
            </a:r>
            <a:endParaRPr lang="fr-FR" cap="all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Intitulé de la direction/service interministérielle</a:t>
            </a:r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815159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Sommaire</a:t>
            </a:r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/>
              <a:t>Titre de partie</a:t>
            </a:r>
          </a:p>
          <a:p>
            <a:pPr lvl="1"/>
            <a:r>
              <a:rPr lang="fr-FR" dirty="0"/>
              <a:t>Sous-titre de partie</a:t>
            </a:r>
          </a:p>
          <a:p>
            <a:pPr lvl="1"/>
            <a:r>
              <a:rPr lang="fr-FR" dirty="0"/>
              <a:t>Sous-titre de partie</a:t>
            </a:r>
          </a:p>
          <a:p>
            <a:pPr lvl="1"/>
            <a:r>
              <a:rPr lang="fr-FR" dirty="0"/>
              <a:t>Sous-titre de partie</a:t>
            </a:r>
          </a:p>
          <a:p>
            <a:pPr lvl="1"/>
            <a:r>
              <a:rPr lang="fr-FR" dirty="0"/>
              <a:t>Sous-titre de partie</a:t>
            </a:r>
          </a:p>
          <a:p>
            <a:pPr lvl="1"/>
            <a:r>
              <a:rPr lang="fr-FR" dirty="0"/>
              <a:t>Sous-titre de partie</a:t>
            </a:r>
          </a:p>
          <a:p>
            <a:pPr lvl="1"/>
            <a:endParaRPr lang="fr-FR" dirty="0"/>
          </a:p>
        </p:txBody>
      </p:sp>
      <p:sp>
        <p:nvSpPr>
          <p:cNvPr id="11" name="Espace réservé du texte 10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>
              <a:buFont typeface="+mj-lt"/>
              <a:buAutoNum type="arabicPeriod" startAt="2"/>
            </a:pPr>
            <a:r>
              <a:rPr lang="fr-FR" dirty="0"/>
              <a:t>Titre de partie</a:t>
            </a:r>
          </a:p>
          <a:p>
            <a:pPr lvl="1"/>
            <a:r>
              <a:rPr lang="fr-FR" dirty="0"/>
              <a:t>Sous-titre de partie</a:t>
            </a:r>
          </a:p>
          <a:p>
            <a:pPr lvl="1"/>
            <a:r>
              <a:rPr lang="fr-FR" dirty="0"/>
              <a:t>Sous-titre de partie</a:t>
            </a:r>
          </a:p>
          <a:p>
            <a:pPr>
              <a:buAutoNum type="arabicPeriod" startAt="2"/>
            </a:pPr>
            <a:r>
              <a:rPr lang="fr-FR" dirty="0"/>
              <a:t>Titre de partie</a:t>
            </a:r>
          </a:p>
          <a:p>
            <a:pPr lvl="1"/>
            <a:r>
              <a:rPr lang="fr-FR" dirty="0"/>
              <a:t>Sous-titre de partie</a:t>
            </a:r>
          </a:p>
          <a:p>
            <a:pPr lvl="1"/>
            <a:r>
              <a:rPr lang="fr-FR" dirty="0"/>
              <a:t>Sous-titre de partie</a:t>
            </a:r>
          </a:p>
          <a:p>
            <a:pPr lvl="1"/>
            <a:r>
              <a:rPr lang="fr-FR" dirty="0"/>
              <a:t>Sous-titre de partie</a:t>
            </a:r>
          </a:p>
        </p:txBody>
      </p:sp>
      <p:sp>
        <p:nvSpPr>
          <p:cNvPr id="19" name="Espace réservé du texte 18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>
              <a:buFont typeface="+mj-lt"/>
              <a:buAutoNum type="arabicPeriod" startAt="4"/>
            </a:pPr>
            <a:r>
              <a:rPr lang="fr-FR" dirty="0"/>
              <a:t>Titre de partie</a:t>
            </a:r>
          </a:p>
          <a:p>
            <a:pPr lvl="1"/>
            <a:r>
              <a:rPr lang="fr-FR" dirty="0"/>
              <a:t>Sous-titre de partie</a:t>
            </a:r>
          </a:p>
          <a:p>
            <a:pPr lvl="1"/>
            <a:r>
              <a:rPr lang="fr-FR" dirty="0"/>
              <a:t>Sous-titre de partie</a:t>
            </a:r>
          </a:p>
          <a:p>
            <a:pPr lvl="1"/>
            <a:r>
              <a:rPr lang="fr-FR" dirty="0"/>
              <a:t>Sous-titre de partie</a:t>
            </a:r>
          </a:p>
        </p:txBody>
      </p:sp>
      <p:sp>
        <p:nvSpPr>
          <p:cNvPr id="20" name="Espace réservé de la date 1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r>
              <a:rPr lang="fr-FR" cap="all" dirty="0"/>
              <a:t>02/07/2020</a:t>
            </a:r>
          </a:p>
        </p:txBody>
      </p:sp>
      <p:sp>
        <p:nvSpPr>
          <p:cNvPr id="21" name="Espace réservé du pied de pag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Service communication</a:t>
            </a:r>
          </a:p>
        </p:txBody>
      </p:sp>
      <p:sp>
        <p:nvSpPr>
          <p:cNvPr id="22" name="Espace réservé du numéro de diapositiv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578537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ipsum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 </a:t>
            </a:r>
            <a:r>
              <a:rPr lang="fr-FR" dirty="0" err="1"/>
              <a:t>consectetur</a:t>
            </a:r>
            <a:endParaRPr lang="fr-FR" dirty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/>
              <a:t>Titre de partie</a:t>
            </a:r>
          </a:p>
          <a:p>
            <a:pPr lvl="1"/>
            <a:r>
              <a:rPr lang="fr-FR" dirty="0"/>
              <a:t>Sous-titre de partie</a:t>
            </a:r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ipsum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 </a:t>
            </a:r>
            <a:r>
              <a:rPr lang="fr-FR" dirty="0" err="1"/>
              <a:t>consectetuer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diam </a:t>
            </a:r>
            <a:r>
              <a:rPr lang="fr-FR" dirty="0" err="1"/>
              <a:t>nonummy</a:t>
            </a:r>
            <a:r>
              <a:rPr lang="fr-FR" dirty="0"/>
              <a:t> </a:t>
            </a:r>
            <a:r>
              <a:rPr lang="fr-FR" dirty="0" err="1"/>
              <a:t>nibh</a:t>
            </a:r>
            <a:r>
              <a:rPr lang="fr-FR" dirty="0"/>
              <a:t> </a:t>
            </a:r>
            <a:r>
              <a:rPr lang="fr-FR" dirty="0" err="1"/>
              <a:t>euismod</a:t>
            </a:r>
            <a:r>
              <a:rPr lang="fr-FR" dirty="0"/>
              <a:t> </a:t>
            </a:r>
            <a:r>
              <a:rPr lang="fr-FR" dirty="0" err="1"/>
              <a:t>tincidunt</a:t>
            </a:r>
            <a:r>
              <a:rPr lang="fr-FR" dirty="0"/>
              <a:t> ut </a:t>
            </a:r>
            <a:r>
              <a:rPr lang="fr-FR" dirty="0" err="1"/>
              <a:t>laoreet</a:t>
            </a:r>
            <a:r>
              <a:rPr lang="fr-FR" dirty="0"/>
              <a:t> </a:t>
            </a:r>
            <a:r>
              <a:rPr lang="fr-FR" dirty="0" err="1"/>
              <a:t>dolore</a:t>
            </a:r>
            <a:r>
              <a:rPr lang="fr-FR" dirty="0"/>
              <a:t> magna </a:t>
            </a:r>
            <a:r>
              <a:rPr lang="fr-FR" dirty="0" err="1"/>
              <a:t>aliquam</a:t>
            </a:r>
            <a:r>
              <a:rPr lang="fr-FR" dirty="0"/>
              <a:t> erat </a:t>
            </a:r>
            <a:r>
              <a:rPr lang="fr-FR" dirty="0" err="1"/>
              <a:t>volutpat</a:t>
            </a:r>
            <a:r>
              <a:rPr lang="fr-FR" dirty="0"/>
              <a:t>. Ut </a:t>
            </a:r>
            <a:r>
              <a:rPr lang="fr-FR" dirty="0" err="1"/>
              <a:t>wisi</a:t>
            </a:r>
            <a:r>
              <a:rPr lang="fr-FR" dirty="0"/>
              <a:t> </a:t>
            </a:r>
            <a:r>
              <a:rPr lang="fr-FR" dirty="0" err="1"/>
              <a:t>enim</a:t>
            </a:r>
            <a:r>
              <a:rPr lang="fr-FR" dirty="0"/>
              <a:t> ad </a:t>
            </a:r>
            <a:r>
              <a:rPr lang="fr-FR" dirty="0" err="1"/>
              <a:t>minim</a:t>
            </a:r>
            <a:r>
              <a:rPr lang="fr-FR" dirty="0"/>
              <a:t> </a:t>
            </a:r>
            <a:r>
              <a:rPr lang="fr-FR" dirty="0" err="1"/>
              <a:t>veniam</a:t>
            </a:r>
            <a:r>
              <a:rPr lang="fr-FR" dirty="0"/>
              <a:t>, </a:t>
            </a:r>
            <a:r>
              <a:rPr lang="fr-FR" dirty="0" err="1"/>
              <a:t>quis</a:t>
            </a:r>
            <a:r>
              <a:rPr lang="fr-FR" dirty="0"/>
              <a:t> </a:t>
            </a:r>
            <a:r>
              <a:rPr lang="fr-FR" dirty="0" err="1"/>
              <a:t>nostrud</a:t>
            </a:r>
            <a:r>
              <a:rPr lang="fr-FR" dirty="0"/>
              <a:t> </a:t>
            </a:r>
            <a:r>
              <a:rPr lang="fr-FR" dirty="0" err="1"/>
              <a:t>exerci</a:t>
            </a:r>
            <a:r>
              <a:rPr lang="fr-FR" dirty="0"/>
              <a:t> </a:t>
            </a:r>
            <a:r>
              <a:rPr lang="fr-FR" dirty="0" err="1"/>
              <a:t>tation</a:t>
            </a:r>
            <a:r>
              <a:rPr lang="fr-FR" dirty="0"/>
              <a:t> </a:t>
            </a:r>
            <a:r>
              <a:rPr lang="fr-FR" dirty="0" err="1"/>
              <a:t>ullamcorper</a:t>
            </a:r>
            <a:r>
              <a:rPr lang="fr-FR" dirty="0"/>
              <a:t> </a:t>
            </a:r>
            <a:r>
              <a:rPr lang="fr-FR" dirty="0" err="1"/>
              <a:t>suscipit</a:t>
            </a:r>
            <a:r>
              <a:rPr lang="fr-FR" dirty="0"/>
              <a:t> </a:t>
            </a:r>
            <a:r>
              <a:rPr lang="fr-FR" dirty="0" err="1"/>
              <a:t>lobortis</a:t>
            </a:r>
            <a:r>
              <a:rPr lang="fr-FR" dirty="0"/>
              <a:t> </a:t>
            </a:r>
            <a:r>
              <a:rPr lang="fr-FR" dirty="0" err="1"/>
              <a:t>nisl</a:t>
            </a:r>
            <a:r>
              <a:rPr lang="fr-FR" dirty="0"/>
              <a:t> ut </a:t>
            </a:r>
            <a:r>
              <a:rPr lang="fr-FR" dirty="0" err="1"/>
              <a:t>aliquip</a:t>
            </a:r>
            <a:r>
              <a:rPr lang="fr-FR" dirty="0"/>
              <a:t> ex </a:t>
            </a:r>
            <a:r>
              <a:rPr lang="fr-FR" dirty="0" err="1"/>
              <a:t>ea</a:t>
            </a:r>
            <a:r>
              <a:rPr lang="fr-FR" dirty="0"/>
              <a:t> </a:t>
            </a:r>
            <a:r>
              <a:rPr lang="fr-FR" dirty="0" err="1"/>
              <a:t>commodo</a:t>
            </a:r>
            <a:r>
              <a:rPr lang="fr-FR" dirty="0"/>
              <a:t> </a:t>
            </a:r>
            <a:r>
              <a:rPr lang="fr-FR" dirty="0" err="1"/>
              <a:t>consequat</a:t>
            </a:r>
            <a:r>
              <a:rPr lang="fr-FR" dirty="0"/>
              <a:t>. Duis </a:t>
            </a:r>
            <a:r>
              <a:rPr lang="fr-FR" dirty="0" err="1"/>
              <a:t>autem</a:t>
            </a:r>
            <a:r>
              <a:rPr lang="fr-FR" dirty="0"/>
              <a:t> </a:t>
            </a:r>
            <a:r>
              <a:rPr lang="fr-FR" dirty="0" err="1"/>
              <a:t>vel</a:t>
            </a:r>
            <a:r>
              <a:rPr lang="fr-FR" dirty="0"/>
              <a:t> </a:t>
            </a:r>
            <a:r>
              <a:rPr lang="fr-FR" dirty="0" err="1"/>
              <a:t>eum</a:t>
            </a:r>
            <a:r>
              <a:rPr lang="fr-FR" dirty="0"/>
              <a:t> </a:t>
            </a:r>
            <a:r>
              <a:rPr lang="fr-FR" dirty="0" err="1"/>
              <a:t>iriure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in </a:t>
            </a:r>
            <a:r>
              <a:rPr lang="fr-FR" dirty="0" err="1"/>
              <a:t>hendrerit</a:t>
            </a:r>
            <a:r>
              <a:rPr lang="fr-FR" dirty="0"/>
              <a:t> in </a:t>
            </a:r>
            <a:r>
              <a:rPr lang="fr-FR" dirty="0" err="1"/>
              <a:t>vulputate</a:t>
            </a:r>
            <a:r>
              <a:rPr lang="fr-FR" dirty="0"/>
              <a:t> </a:t>
            </a:r>
            <a:r>
              <a:rPr lang="fr-FR" dirty="0" err="1"/>
              <a:t>velit</a:t>
            </a:r>
            <a:r>
              <a:rPr lang="fr-FR" dirty="0"/>
              <a:t> esse </a:t>
            </a:r>
            <a:r>
              <a:rPr lang="fr-FR" dirty="0" err="1"/>
              <a:t>molestie</a:t>
            </a:r>
            <a:r>
              <a:rPr lang="fr-FR" dirty="0"/>
              <a:t> </a:t>
            </a:r>
            <a:r>
              <a:rPr lang="fr-FR" dirty="0" err="1"/>
              <a:t>consequat</a:t>
            </a:r>
            <a:r>
              <a:rPr lang="fr-FR" dirty="0"/>
              <a:t>, </a:t>
            </a:r>
            <a:r>
              <a:rPr lang="fr-FR" dirty="0" err="1"/>
              <a:t>vel</a:t>
            </a:r>
            <a:r>
              <a:rPr lang="fr-FR" dirty="0"/>
              <a:t> </a:t>
            </a:r>
            <a:r>
              <a:rPr lang="fr-FR" dirty="0" err="1"/>
              <a:t>illum</a:t>
            </a:r>
            <a:r>
              <a:rPr lang="fr-FR" dirty="0"/>
              <a:t> </a:t>
            </a:r>
            <a:r>
              <a:rPr lang="fr-FR" dirty="0" err="1"/>
              <a:t>dolore</a:t>
            </a:r>
            <a:r>
              <a:rPr lang="fr-FR" dirty="0"/>
              <a:t> eu </a:t>
            </a:r>
            <a:r>
              <a:rPr lang="fr-FR" dirty="0" err="1"/>
              <a:t>feugiat</a:t>
            </a:r>
            <a:r>
              <a:rPr lang="fr-FR" dirty="0"/>
              <a:t> </a:t>
            </a:r>
            <a:r>
              <a:rPr lang="fr-FR" dirty="0" err="1"/>
              <a:t>nulla</a:t>
            </a:r>
            <a:r>
              <a:rPr lang="fr-FR" dirty="0"/>
              <a:t> </a:t>
            </a:r>
            <a:r>
              <a:rPr lang="fr-FR" dirty="0" err="1"/>
              <a:t>facilisis</a:t>
            </a:r>
            <a:r>
              <a:rPr lang="fr-FR" dirty="0"/>
              <a:t> </a:t>
            </a:r>
            <a:r>
              <a:rPr lang="fr-FR" dirty="0" err="1"/>
              <a:t>at</a:t>
            </a:r>
            <a:r>
              <a:rPr lang="fr-FR" dirty="0"/>
              <a:t> </a:t>
            </a:r>
            <a:r>
              <a:rPr lang="fr-FR" dirty="0" err="1"/>
              <a:t>vero</a:t>
            </a:r>
            <a:r>
              <a:rPr lang="fr-FR" dirty="0"/>
              <a:t> </a:t>
            </a:r>
            <a:r>
              <a:rPr lang="fr-FR" dirty="0" err="1"/>
              <a:t>eros</a:t>
            </a:r>
            <a:r>
              <a:rPr lang="fr-FR" dirty="0"/>
              <a:t> et </a:t>
            </a:r>
            <a:r>
              <a:rPr lang="fr-FR" dirty="0" err="1"/>
              <a:t>accumsan</a:t>
            </a:r>
            <a:r>
              <a:rPr lang="fr-FR" dirty="0"/>
              <a:t> et </a:t>
            </a:r>
            <a:r>
              <a:rPr lang="fr-FR" dirty="0" err="1"/>
              <a:t>iusto</a:t>
            </a:r>
            <a:r>
              <a:rPr lang="fr-FR" dirty="0"/>
              <a:t> </a:t>
            </a:r>
            <a:r>
              <a:rPr lang="fr-FR" dirty="0" err="1"/>
              <a:t>odio</a:t>
            </a:r>
            <a:r>
              <a:rPr lang="fr-FR" dirty="0"/>
              <a:t> </a:t>
            </a:r>
            <a:r>
              <a:rPr lang="fr-FR" dirty="0" err="1"/>
              <a:t>dignissim</a:t>
            </a:r>
            <a:r>
              <a:rPr lang="fr-FR" dirty="0"/>
              <a:t> qui </a:t>
            </a:r>
            <a:r>
              <a:rPr lang="fr-FR" dirty="0" err="1"/>
              <a:t>blandit</a:t>
            </a:r>
            <a:r>
              <a:rPr lang="fr-FR" dirty="0"/>
              <a:t> </a:t>
            </a:r>
            <a:r>
              <a:rPr lang="fr-FR" dirty="0" err="1"/>
              <a:t>praesent</a:t>
            </a:r>
            <a:r>
              <a:rPr lang="fr-FR" dirty="0"/>
              <a:t> </a:t>
            </a:r>
            <a:r>
              <a:rPr lang="fr-FR" dirty="0" err="1"/>
              <a:t>luptatum</a:t>
            </a:r>
            <a:r>
              <a:rPr lang="fr-FR" dirty="0"/>
              <a:t> </a:t>
            </a:r>
            <a:r>
              <a:rPr lang="fr-FR" dirty="0" err="1"/>
              <a:t>zzril</a:t>
            </a:r>
            <a:r>
              <a:rPr lang="fr-FR" dirty="0"/>
              <a:t> </a:t>
            </a:r>
            <a:r>
              <a:rPr lang="fr-FR" dirty="0" err="1"/>
              <a:t>delenit</a:t>
            </a:r>
            <a:r>
              <a:rPr lang="fr-FR" dirty="0"/>
              <a:t> </a:t>
            </a:r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ipsum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 </a:t>
            </a:r>
            <a:r>
              <a:rPr lang="fr-FR" dirty="0" err="1"/>
              <a:t>consectetuer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diam </a:t>
            </a:r>
            <a:r>
              <a:rPr lang="fr-FR" dirty="0" err="1"/>
              <a:t>nonummy</a:t>
            </a:r>
            <a:r>
              <a:rPr lang="fr-FR" dirty="0"/>
              <a:t> </a:t>
            </a:r>
            <a:r>
              <a:rPr lang="fr-FR" dirty="0" err="1"/>
              <a:t>nibh</a:t>
            </a:r>
            <a:r>
              <a:rPr lang="fr-FR" dirty="0"/>
              <a:t> </a:t>
            </a:r>
            <a:r>
              <a:rPr lang="fr-FR" dirty="0" err="1"/>
              <a:t>euismod</a:t>
            </a:r>
            <a:r>
              <a:rPr lang="fr-FR" dirty="0"/>
              <a:t> </a:t>
            </a:r>
            <a:r>
              <a:rPr lang="fr-FR" dirty="0" err="1"/>
              <a:t>tincidunt</a:t>
            </a:r>
            <a:r>
              <a:rPr lang="fr-FR" dirty="0"/>
              <a:t> ut </a:t>
            </a:r>
            <a:r>
              <a:rPr lang="fr-FR" dirty="0" err="1"/>
              <a:t>laoreet</a:t>
            </a:r>
            <a:r>
              <a:rPr lang="fr-FR" dirty="0"/>
              <a:t> </a:t>
            </a:r>
            <a:r>
              <a:rPr lang="fr-FR" dirty="0" err="1"/>
              <a:t>dolore</a:t>
            </a:r>
            <a:r>
              <a:rPr lang="fr-FR" dirty="0"/>
              <a:t> magna </a:t>
            </a:r>
            <a:r>
              <a:rPr lang="fr-FR" dirty="0" err="1"/>
              <a:t>aliquam</a:t>
            </a:r>
            <a:r>
              <a:rPr lang="fr-FR" dirty="0"/>
              <a:t> erat </a:t>
            </a:r>
            <a:r>
              <a:rPr lang="fr-FR" dirty="0" err="1"/>
              <a:t>volutpat</a:t>
            </a:r>
            <a:r>
              <a:rPr lang="fr-FR" dirty="0"/>
              <a:t>. Ut </a:t>
            </a:r>
            <a:r>
              <a:rPr lang="fr-FR" dirty="0" err="1"/>
              <a:t>wisi</a:t>
            </a:r>
            <a:r>
              <a:rPr lang="fr-FR" dirty="0"/>
              <a:t> </a:t>
            </a:r>
            <a:r>
              <a:rPr lang="fr-FR" dirty="0" err="1"/>
              <a:t>enim</a:t>
            </a:r>
            <a:r>
              <a:rPr lang="fr-FR" dirty="0"/>
              <a:t> ad </a:t>
            </a:r>
            <a:r>
              <a:rPr lang="fr-FR" dirty="0" err="1"/>
              <a:t>minim</a:t>
            </a:r>
            <a:r>
              <a:rPr lang="fr-FR" dirty="0"/>
              <a:t> </a:t>
            </a:r>
            <a:r>
              <a:rPr lang="fr-FR" dirty="0" err="1"/>
              <a:t>veniam</a:t>
            </a:r>
            <a:r>
              <a:rPr lang="fr-FR" dirty="0"/>
              <a:t>, </a:t>
            </a:r>
            <a:r>
              <a:rPr lang="fr-FR" dirty="0" err="1"/>
              <a:t>quis</a:t>
            </a:r>
            <a:r>
              <a:rPr lang="fr-FR" dirty="0"/>
              <a:t> </a:t>
            </a:r>
            <a:r>
              <a:rPr lang="fr-FR" dirty="0" err="1"/>
              <a:t>nostrud</a:t>
            </a:r>
            <a:r>
              <a:rPr lang="fr-FR" dirty="0"/>
              <a:t> </a:t>
            </a:r>
            <a:r>
              <a:rPr lang="fr-FR" dirty="0" err="1"/>
              <a:t>exerci</a:t>
            </a:r>
            <a:r>
              <a:rPr lang="fr-FR" dirty="0"/>
              <a:t> </a:t>
            </a:r>
            <a:r>
              <a:rPr lang="fr-FR" dirty="0" err="1"/>
              <a:t>tation</a:t>
            </a:r>
            <a:r>
              <a:rPr lang="fr-FR" dirty="0"/>
              <a:t> </a:t>
            </a:r>
            <a:r>
              <a:rPr lang="fr-FR" dirty="0" err="1"/>
              <a:t>ullamcorper</a:t>
            </a:r>
            <a:r>
              <a:rPr lang="fr-FR" dirty="0"/>
              <a:t> </a:t>
            </a:r>
            <a:r>
              <a:rPr lang="fr-FR" dirty="0" err="1"/>
              <a:t>suscipit</a:t>
            </a:r>
            <a:r>
              <a:rPr lang="fr-FR" dirty="0"/>
              <a:t> </a:t>
            </a:r>
            <a:r>
              <a:rPr lang="fr-FR" dirty="0" err="1"/>
              <a:t>lobortis</a:t>
            </a:r>
            <a:r>
              <a:rPr lang="fr-FR" dirty="0"/>
              <a:t> </a:t>
            </a:r>
            <a:r>
              <a:rPr lang="fr-FR" dirty="0" err="1"/>
              <a:t>nisl</a:t>
            </a:r>
            <a:r>
              <a:rPr lang="fr-FR" dirty="0"/>
              <a:t> ut </a:t>
            </a:r>
            <a:r>
              <a:rPr lang="fr-FR" dirty="0" err="1"/>
              <a:t>aliquip</a:t>
            </a:r>
            <a:r>
              <a:rPr lang="fr-FR" dirty="0"/>
              <a:t> ex </a:t>
            </a:r>
            <a:r>
              <a:rPr lang="fr-FR" dirty="0" err="1"/>
              <a:t>ea</a:t>
            </a:r>
            <a:r>
              <a:rPr lang="fr-FR" dirty="0"/>
              <a:t> </a:t>
            </a:r>
            <a:r>
              <a:rPr lang="fr-FR" dirty="0" err="1"/>
              <a:t>commodo</a:t>
            </a:r>
            <a:r>
              <a:rPr lang="fr-FR" dirty="0"/>
              <a:t> </a:t>
            </a:r>
            <a:r>
              <a:rPr lang="fr-FR" dirty="0" err="1"/>
              <a:t>consequat</a:t>
            </a:r>
            <a:r>
              <a:rPr lang="fr-FR" dirty="0"/>
              <a:t>. Duis </a:t>
            </a:r>
            <a:r>
              <a:rPr lang="fr-FR" dirty="0" err="1"/>
              <a:t>autem</a:t>
            </a:r>
            <a:r>
              <a:rPr lang="fr-FR" dirty="0"/>
              <a:t> </a:t>
            </a:r>
            <a:r>
              <a:rPr lang="fr-FR" dirty="0" err="1"/>
              <a:t>vel</a:t>
            </a:r>
            <a:r>
              <a:rPr lang="fr-FR" dirty="0"/>
              <a:t> </a:t>
            </a:r>
            <a:r>
              <a:rPr lang="fr-FR" dirty="0" err="1"/>
              <a:t>eum</a:t>
            </a:r>
            <a:r>
              <a:rPr lang="fr-FR" dirty="0"/>
              <a:t> </a:t>
            </a:r>
            <a:r>
              <a:rPr lang="fr-FR" dirty="0" err="1"/>
              <a:t>iriure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in </a:t>
            </a:r>
            <a:r>
              <a:rPr lang="fr-FR" dirty="0" err="1"/>
              <a:t>hendrerit</a:t>
            </a:r>
            <a:r>
              <a:rPr lang="fr-FR" dirty="0"/>
              <a:t> in </a:t>
            </a:r>
            <a:r>
              <a:rPr lang="fr-FR" dirty="0" err="1"/>
              <a:t>vulputate</a:t>
            </a:r>
            <a:r>
              <a:rPr lang="fr-FR" dirty="0"/>
              <a:t> </a:t>
            </a:r>
            <a:r>
              <a:rPr lang="fr-FR" dirty="0" err="1"/>
              <a:t>velit</a:t>
            </a:r>
            <a:r>
              <a:rPr lang="fr-FR" dirty="0"/>
              <a:t> esse </a:t>
            </a:r>
            <a:r>
              <a:rPr lang="fr-FR" dirty="0" err="1"/>
              <a:t>molestie</a:t>
            </a:r>
            <a:r>
              <a:rPr lang="fr-FR" dirty="0"/>
              <a:t> </a:t>
            </a:r>
            <a:r>
              <a:rPr lang="fr-FR" dirty="0" err="1"/>
              <a:t>consequat</a:t>
            </a:r>
            <a:r>
              <a:rPr lang="fr-FR" dirty="0"/>
              <a:t>, </a:t>
            </a:r>
            <a:r>
              <a:rPr lang="fr-FR" dirty="0" err="1"/>
              <a:t>vel</a:t>
            </a:r>
            <a:r>
              <a:rPr lang="fr-FR" dirty="0"/>
              <a:t> </a:t>
            </a:r>
            <a:r>
              <a:rPr lang="fr-FR" dirty="0" err="1"/>
              <a:t>illum</a:t>
            </a:r>
            <a:r>
              <a:rPr lang="fr-FR" dirty="0"/>
              <a:t> </a:t>
            </a:r>
            <a:r>
              <a:rPr lang="fr-FR" dirty="0" err="1"/>
              <a:t>dolore</a:t>
            </a:r>
            <a:r>
              <a:rPr lang="fr-FR" dirty="0"/>
              <a:t> eu </a:t>
            </a:r>
            <a:r>
              <a:rPr lang="fr-FR" dirty="0" err="1"/>
              <a:t>feugiat</a:t>
            </a:r>
            <a:r>
              <a:rPr lang="fr-FR" dirty="0"/>
              <a:t> </a:t>
            </a:r>
            <a:r>
              <a:rPr lang="fr-FR" dirty="0" err="1"/>
              <a:t>nulla</a:t>
            </a:r>
            <a:r>
              <a:rPr lang="fr-FR" dirty="0"/>
              <a:t> </a:t>
            </a:r>
            <a:r>
              <a:rPr lang="fr-FR" dirty="0" err="1"/>
              <a:t>facilisis</a:t>
            </a:r>
            <a:r>
              <a:rPr lang="fr-FR" dirty="0"/>
              <a:t> </a:t>
            </a:r>
            <a:r>
              <a:rPr lang="fr-FR" dirty="0" err="1"/>
              <a:t>at</a:t>
            </a:r>
            <a:r>
              <a:rPr lang="fr-FR" dirty="0"/>
              <a:t> </a:t>
            </a:r>
            <a:r>
              <a:rPr lang="fr-FR" dirty="0" err="1"/>
              <a:t>vero</a:t>
            </a:r>
            <a:r>
              <a:rPr lang="fr-FR" dirty="0"/>
              <a:t> </a:t>
            </a:r>
            <a:r>
              <a:rPr lang="fr-FR" dirty="0" err="1"/>
              <a:t>eros</a:t>
            </a:r>
            <a:r>
              <a:rPr lang="fr-FR" dirty="0"/>
              <a:t> et </a:t>
            </a:r>
            <a:r>
              <a:rPr lang="fr-FR" dirty="0" err="1"/>
              <a:t>accumsan</a:t>
            </a:r>
            <a:r>
              <a:rPr lang="fr-FR" dirty="0"/>
              <a:t> et </a:t>
            </a:r>
            <a:r>
              <a:rPr lang="fr-FR" dirty="0" err="1"/>
              <a:t>iusto</a:t>
            </a:r>
            <a:r>
              <a:rPr lang="fr-FR" dirty="0"/>
              <a:t> </a:t>
            </a:r>
            <a:r>
              <a:rPr lang="fr-FR" dirty="0" err="1"/>
              <a:t>odio</a:t>
            </a:r>
            <a:r>
              <a:rPr lang="fr-FR" dirty="0"/>
              <a:t> </a:t>
            </a:r>
            <a:r>
              <a:rPr lang="fr-FR" dirty="0" err="1"/>
              <a:t>dignissim</a:t>
            </a:r>
            <a:r>
              <a:rPr lang="fr-FR" dirty="0"/>
              <a:t> qui </a:t>
            </a:r>
            <a:r>
              <a:rPr lang="fr-FR" dirty="0" err="1"/>
              <a:t>blandit</a:t>
            </a:r>
            <a:r>
              <a:rPr lang="fr-FR" dirty="0"/>
              <a:t> </a:t>
            </a:r>
            <a:r>
              <a:rPr lang="fr-FR" dirty="0" err="1"/>
              <a:t>praesent</a:t>
            </a:r>
            <a:r>
              <a:rPr lang="fr-FR" dirty="0"/>
              <a:t> </a:t>
            </a:r>
            <a:r>
              <a:rPr lang="fr-FR" dirty="0" err="1"/>
              <a:t>luptatum</a:t>
            </a:r>
            <a:r>
              <a:rPr lang="fr-FR" dirty="0"/>
              <a:t> </a:t>
            </a:r>
            <a:r>
              <a:rPr lang="fr-FR" dirty="0" err="1"/>
              <a:t>zzril</a:t>
            </a:r>
            <a:r>
              <a:rPr lang="fr-FR" dirty="0"/>
              <a:t> </a:t>
            </a:r>
            <a:r>
              <a:rPr lang="fr-FR" dirty="0" err="1"/>
              <a:t>delenit</a:t>
            </a:r>
            <a:r>
              <a:rPr lang="fr-FR" dirty="0"/>
              <a:t> </a:t>
            </a:r>
          </a:p>
        </p:txBody>
      </p:sp>
      <p:sp>
        <p:nvSpPr>
          <p:cNvPr id="11" name="Espace réservé du texte 10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ipsum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 </a:t>
            </a:r>
            <a:r>
              <a:rPr lang="fr-FR" dirty="0" err="1"/>
              <a:t>consectetuer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diam </a:t>
            </a:r>
            <a:r>
              <a:rPr lang="fr-FR" dirty="0" err="1"/>
              <a:t>nonummy</a:t>
            </a:r>
            <a:r>
              <a:rPr lang="fr-FR" dirty="0"/>
              <a:t> </a:t>
            </a:r>
            <a:r>
              <a:rPr lang="fr-FR" dirty="0" err="1"/>
              <a:t>nibh</a:t>
            </a:r>
            <a:r>
              <a:rPr lang="fr-FR" dirty="0"/>
              <a:t> </a:t>
            </a:r>
            <a:r>
              <a:rPr lang="fr-FR" dirty="0" err="1"/>
              <a:t>euismod</a:t>
            </a:r>
            <a:r>
              <a:rPr lang="fr-FR" dirty="0"/>
              <a:t> </a:t>
            </a:r>
            <a:r>
              <a:rPr lang="fr-FR" dirty="0" err="1"/>
              <a:t>tincidunt</a:t>
            </a:r>
            <a:r>
              <a:rPr lang="fr-FR" dirty="0"/>
              <a:t> ut </a:t>
            </a:r>
            <a:r>
              <a:rPr lang="fr-FR" dirty="0" err="1"/>
              <a:t>laoreet</a:t>
            </a:r>
            <a:r>
              <a:rPr lang="fr-FR" dirty="0"/>
              <a:t> </a:t>
            </a:r>
            <a:r>
              <a:rPr lang="fr-FR" dirty="0" err="1"/>
              <a:t>dolore</a:t>
            </a:r>
            <a:r>
              <a:rPr lang="fr-FR" dirty="0"/>
              <a:t> magna </a:t>
            </a:r>
            <a:r>
              <a:rPr lang="fr-FR" dirty="0" err="1"/>
              <a:t>aliquam</a:t>
            </a:r>
            <a:r>
              <a:rPr lang="fr-FR" dirty="0"/>
              <a:t> erat </a:t>
            </a:r>
            <a:r>
              <a:rPr lang="fr-FR" dirty="0" err="1"/>
              <a:t>volutpat</a:t>
            </a:r>
            <a:r>
              <a:rPr lang="fr-FR" dirty="0"/>
              <a:t>. Ut </a:t>
            </a:r>
            <a:r>
              <a:rPr lang="fr-FR" dirty="0" err="1"/>
              <a:t>wisi</a:t>
            </a:r>
            <a:r>
              <a:rPr lang="fr-FR" dirty="0"/>
              <a:t> </a:t>
            </a:r>
            <a:r>
              <a:rPr lang="fr-FR" dirty="0" err="1"/>
              <a:t>enim</a:t>
            </a:r>
            <a:r>
              <a:rPr lang="fr-FR" dirty="0"/>
              <a:t> ad </a:t>
            </a:r>
            <a:r>
              <a:rPr lang="fr-FR" dirty="0" err="1"/>
              <a:t>minim</a:t>
            </a:r>
            <a:r>
              <a:rPr lang="fr-FR" dirty="0"/>
              <a:t> </a:t>
            </a:r>
            <a:r>
              <a:rPr lang="fr-FR" dirty="0" err="1"/>
              <a:t>veniam</a:t>
            </a:r>
            <a:r>
              <a:rPr lang="fr-FR" dirty="0"/>
              <a:t>, </a:t>
            </a:r>
            <a:r>
              <a:rPr lang="fr-FR" dirty="0" err="1"/>
              <a:t>quis</a:t>
            </a:r>
            <a:r>
              <a:rPr lang="fr-FR" dirty="0"/>
              <a:t> </a:t>
            </a:r>
            <a:r>
              <a:rPr lang="fr-FR" dirty="0" err="1"/>
              <a:t>nostrud</a:t>
            </a:r>
            <a:r>
              <a:rPr lang="fr-FR" dirty="0"/>
              <a:t> </a:t>
            </a:r>
            <a:r>
              <a:rPr lang="fr-FR" dirty="0" err="1"/>
              <a:t>exerci</a:t>
            </a:r>
            <a:r>
              <a:rPr lang="fr-FR" dirty="0"/>
              <a:t> </a:t>
            </a:r>
            <a:r>
              <a:rPr lang="fr-FR" dirty="0" err="1"/>
              <a:t>tation</a:t>
            </a:r>
            <a:r>
              <a:rPr lang="fr-FR" dirty="0"/>
              <a:t> </a:t>
            </a:r>
            <a:r>
              <a:rPr lang="fr-FR" dirty="0" err="1"/>
              <a:t>ullamcorper</a:t>
            </a:r>
            <a:r>
              <a:rPr lang="fr-FR" dirty="0"/>
              <a:t> </a:t>
            </a:r>
            <a:r>
              <a:rPr lang="fr-FR" dirty="0" err="1"/>
              <a:t>suscipit</a:t>
            </a:r>
            <a:r>
              <a:rPr lang="fr-FR" dirty="0"/>
              <a:t> </a:t>
            </a:r>
            <a:r>
              <a:rPr lang="fr-FR" dirty="0" err="1"/>
              <a:t>lobortis</a:t>
            </a:r>
            <a:r>
              <a:rPr lang="fr-FR" dirty="0"/>
              <a:t> </a:t>
            </a:r>
            <a:r>
              <a:rPr lang="fr-FR" dirty="0" err="1"/>
              <a:t>nisl</a:t>
            </a:r>
            <a:r>
              <a:rPr lang="fr-FR" dirty="0"/>
              <a:t> ut </a:t>
            </a:r>
            <a:r>
              <a:rPr lang="fr-FR" dirty="0" err="1"/>
              <a:t>aliquip</a:t>
            </a:r>
            <a:r>
              <a:rPr lang="fr-FR" dirty="0"/>
              <a:t> ex </a:t>
            </a:r>
            <a:r>
              <a:rPr lang="fr-FR" dirty="0" err="1"/>
              <a:t>ea</a:t>
            </a:r>
            <a:r>
              <a:rPr lang="fr-FR" dirty="0"/>
              <a:t> </a:t>
            </a:r>
            <a:r>
              <a:rPr lang="fr-FR" dirty="0" err="1"/>
              <a:t>commodo</a:t>
            </a:r>
            <a:r>
              <a:rPr lang="fr-FR" dirty="0"/>
              <a:t> </a:t>
            </a:r>
            <a:r>
              <a:rPr lang="fr-FR" dirty="0" err="1"/>
              <a:t>consequat</a:t>
            </a:r>
            <a:r>
              <a:rPr lang="fr-FR" dirty="0"/>
              <a:t>. Duis </a:t>
            </a:r>
            <a:r>
              <a:rPr lang="fr-FR" dirty="0" err="1"/>
              <a:t>autem</a:t>
            </a:r>
            <a:r>
              <a:rPr lang="fr-FR" dirty="0"/>
              <a:t> </a:t>
            </a:r>
            <a:r>
              <a:rPr lang="fr-FR" dirty="0" err="1"/>
              <a:t>vel</a:t>
            </a:r>
            <a:r>
              <a:rPr lang="fr-FR" dirty="0"/>
              <a:t> </a:t>
            </a:r>
            <a:r>
              <a:rPr lang="fr-FR" dirty="0" err="1"/>
              <a:t>eum</a:t>
            </a:r>
            <a:r>
              <a:rPr lang="fr-FR" dirty="0"/>
              <a:t> </a:t>
            </a:r>
            <a:r>
              <a:rPr lang="fr-FR" dirty="0" err="1"/>
              <a:t>iriure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in </a:t>
            </a:r>
            <a:r>
              <a:rPr lang="fr-FR" dirty="0" err="1"/>
              <a:t>hendrerit</a:t>
            </a:r>
            <a:r>
              <a:rPr lang="fr-FR" dirty="0"/>
              <a:t> in </a:t>
            </a:r>
            <a:r>
              <a:rPr lang="fr-FR" dirty="0" err="1"/>
              <a:t>vulputate</a:t>
            </a:r>
            <a:r>
              <a:rPr lang="fr-FR" dirty="0"/>
              <a:t> </a:t>
            </a:r>
            <a:r>
              <a:rPr lang="fr-FR" dirty="0" err="1"/>
              <a:t>velit</a:t>
            </a:r>
            <a:r>
              <a:rPr lang="fr-FR" dirty="0"/>
              <a:t> esse </a:t>
            </a:r>
            <a:r>
              <a:rPr lang="fr-FR" dirty="0" err="1"/>
              <a:t>molestie</a:t>
            </a:r>
            <a:r>
              <a:rPr lang="fr-FR" dirty="0"/>
              <a:t> </a:t>
            </a:r>
            <a:r>
              <a:rPr lang="fr-FR" dirty="0" err="1"/>
              <a:t>consequat</a:t>
            </a:r>
            <a:r>
              <a:rPr lang="fr-FR" dirty="0"/>
              <a:t>, </a:t>
            </a:r>
            <a:r>
              <a:rPr lang="fr-FR" dirty="0" err="1"/>
              <a:t>vel</a:t>
            </a:r>
            <a:r>
              <a:rPr lang="fr-FR" dirty="0"/>
              <a:t> </a:t>
            </a:r>
            <a:r>
              <a:rPr lang="fr-FR" dirty="0" err="1"/>
              <a:t>illum</a:t>
            </a:r>
            <a:r>
              <a:rPr lang="fr-FR" dirty="0"/>
              <a:t> </a:t>
            </a:r>
            <a:r>
              <a:rPr lang="fr-FR" dirty="0" err="1"/>
              <a:t>dolore</a:t>
            </a:r>
            <a:r>
              <a:rPr lang="fr-FR" dirty="0"/>
              <a:t> eu </a:t>
            </a:r>
            <a:r>
              <a:rPr lang="fr-FR" dirty="0" err="1"/>
              <a:t>feugiat</a:t>
            </a:r>
            <a:r>
              <a:rPr lang="fr-FR" dirty="0"/>
              <a:t> </a:t>
            </a:r>
            <a:r>
              <a:rPr lang="fr-FR" dirty="0" err="1"/>
              <a:t>nulla</a:t>
            </a:r>
            <a:r>
              <a:rPr lang="fr-FR" dirty="0"/>
              <a:t> </a:t>
            </a:r>
            <a:r>
              <a:rPr lang="fr-FR" dirty="0" err="1"/>
              <a:t>facilisis</a:t>
            </a:r>
            <a:r>
              <a:rPr lang="fr-FR" dirty="0"/>
              <a:t> </a:t>
            </a:r>
            <a:r>
              <a:rPr lang="fr-FR" dirty="0" err="1"/>
              <a:t>at</a:t>
            </a:r>
            <a:r>
              <a:rPr lang="fr-FR" dirty="0"/>
              <a:t> </a:t>
            </a:r>
            <a:r>
              <a:rPr lang="fr-FR" dirty="0" err="1"/>
              <a:t>vero</a:t>
            </a:r>
            <a:r>
              <a:rPr lang="fr-FR" dirty="0"/>
              <a:t> </a:t>
            </a:r>
            <a:r>
              <a:rPr lang="fr-FR" dirty="0" err="1"/>
              <a:t>eros</a:t>
            </a:r>
            <a:r>
              <a:rPr lang="fr-FR" dirty="0"/>
              <a:t> et </a:t>
            </a:r>
            <a:r>
              <a:rPr lang="fr-FR" dirty="0" err="1"/>
              <a:t>accumsan</a:t>
            </a:r>
            <a:r>
              <a:rPr lang="fr-FR" dirty="0"/>
              <a:t> et </a:t>
            </a:r>
            <a:r>
              <a:rPr lang="fr-FR" dirty="0" err="1"/>
              <a:t>iusto</a:t>
            </a:r>
            <a:r>
              <a:rPr lang="fr-FR" dirty="0"/>
              <a:t> </a:t>
            </a:r>
            <a:r>
              <a:rPr lang="fr-FR" dirty="0" err="1"/>
              <a:t>odio</a:t>
            </a:r>
            <a:r>
              <a:rPr lang="fr-FR" dirty="0"/>
              <a:t> </a:t>
            </a:r>
            <a:r>
              <a:rPr lang="fr-FR" dirty="0" err="1"/>
              <a:t>dignissim</a:t>
            </a:r>
            <a:r>
              <a:rPr lang="fr-FR" dirty="0"/>
              <a:t> qui </a:t>
            </a:r>
            <a:r>
              <a:rPr lang="fr-FR" dirty="0" err="1"/>
              <a:t>blandit</a:t>
            </a:r>
            <a:r>
              <a:rPr lang="fr-FR" dirty="0"/>
              <a:t> </a:t>
            </a:r>
            <a:r>
              <a:rPr lang="fr-FR" dirty="0" err="1"/>
              <a:t>praesent</a:t>
            </a:r>
            <a:r>
              <a:rPr lang="fr-FR" dirty="0"/>
              <a:t> </a:t>
            </a:r>
            <a:r>
              <a:rPr lang="fr-FR" dirty="0" err="1"/>
              <a:t>luptatum</a:t>
            </a:r>
            <a:r>
              <a:rPr lang="fr-FR" dirty="0"/>
              <a:t> </a:t>
            </a:r>
            <a:r>
              <a:rPr lang="fr-FR" dirty="0" err="1"/>
              <a:t>zzril</a:t>
            </a:r>
            <a:r>
              <a:rPr lang="fr-FR" dirty="0"/>
              <a:t> </a:t>
            </a:r>
            <a:r>
              <a:rPr lang="fr-FR" dirty="0" err="1"/>
              <a:t>delenit</a:t>
            </a:r>
            <a:r>
              <a:rPr lang="fr-FR" dirty="0"/>
              <a:t> 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r>
              <a:rPr lang="fr-FR" cap="all" dirty="0"/>
              <a:t>XX/XX/XXXX</a:t>
            </a: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Intitulé de la direction/service interministérielle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82648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ipsum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 </a:t>
            </a:r>
            <a:r>
              <a:rPr lang="fr-FR" dirty="0" err="1"/>
              <a:t>consectetur</a:t>
            </a:r>
            <a:endParaRPr lang="fr-FR" dirty="0"/>
          </a:p>
        </p:txBody>
      </p:sp>
      <p:sp>
        <p:nvSpPr>
          <p:cNvPr id="12" name="Espace réservé du contenu 11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ipsum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 </a:t>
            </a:r>
            <a:r>
              <a:rPr lang="fr-FR" dirty="0" err="1"/>
              <a:t>consectetuer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</a:t>
            </a:r>
            <a:r>
              <a:rPr lang="fr-FR" dirty="0" err="1"/>
              <a:t>diamnonummy</a:t>
            </a:r>
            <a:r>
              <a:rPr lang="fr-FR" dirty="0"/>
              <a:t> </a:t>
            </a:r>
            <a:r>
              <a:rPr lang="fr-FR" dirty="0" err="1"/>
              <a:t>nibh</a:t>
            </a:r>
            <a:r>
              <a:rPr lang="fr-FR" dirty="0"/>
              <a:t> </a:t>
            </a:r>
            <a:r>
              <a:rPr lang="fr-FR" dirty="0" err="1"/>
              <a:t>euismod</a:t>
            </a:r>
            <a:r>
              <a:rPr lang="fr-FR" dirty="0"/>
              <a:t> </a:t>
            </a:r>
            <a:r>
              <a:rPr lang="fr-FR" dirty="0" err="1"/>
              <a:t>tincidunt</a:t>
            </a:r>
            <a:r>
              <a:rPr lang="fr-FR" dirty="0"/>
              <a:t> ut </a:t>
            </a:r>
            <a:r>
              <a:rPr lang="fr-FR" dirty="0" err="1"/>
              <a:t>laoreet</a:t>
            </a:r>
            <a:r>
              <a:rPr lang="fr-FR" dirty="0"/>
              <a:t> </a:t>
            </a:r>
            <a:r>
              <a:rPr lang="fr-FR" dirty="0" err="1"/>
              <a:t>dolore</a:t>
            </a:r>
            <a:r>
              <a:rPr lang="fr-FR" dirty="0"/>
              <a:t> magna </a:t>
            </a:r>
            <a:r>
              <a:rPr lang="fr-FR" dirty="0" err="1"/>
              <a:t>aliquam</a:t>
            </a:r>
            <a:r>
              <a:rPr lang="fr-FR" dirty="0"/>
              <a:t> erat </a:t>
            </a:r>
            <a:r>
              <a:rPr lang="fr-FR" dirty="0" err="1"/>
              <a:t>volutpat</a:t>
            </a:r>
            <a:r>
              <a:rPr lang="fr-FR" dirty="0"/>
              <a:t>.</a:t>
            </a:r>
          </a:p>
          <a:p>
            <a:pPr lvl="1"/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ipsum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endParaRPr lang="fr-FR" dirty="0"/>
          </a:p>
          <a:p>
            <a:pPr lvl="1"/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ipsum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endParaRPr lang="fr-FR" dirty="0"/>
          </a:p>
          <a:p>
            <a:pPr lvl="1"/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ipsum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endParaRPr lang="fr-FR" dirty="0"/>
          </a:p>
          <a:p>
            <a:pPr lvl="1"/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ipsum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 </a:t>
            </a:r>
          </a:p>
        </p:txBody>
      </p:sp>
      <p:sp>
        <p:nvSpPr>
          <p:cNvPr id="11" name="Espace réservé du texte 10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/>
              <a:t>Titre de partie</a:t>
            </a:r>
          </a:p>
          <a:p>
            <a:pPr lvl="1"/>
            <a:r>
              <a:rPr lang="fr-FR" dirty="0"/>
              <a:t>Sous-titre de partie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r>
              <a:rPr lang="fr-FR" cap="all"/>
              <a:t>XX/XX/XXXX</a:t>
            </a:r>
            <a:endParaRPr lang="fr-FR" cap="all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Intitulé de la direction/service interministérielle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225037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1640" y="3831890"/>
            <a:ext cx="4386634" cy="66498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auto">
          <a:xfrm>
            <a:off x="7816196" y="3962341"/>
            <a:ext cx="540000" cy="28800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953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400" b="1" i="0" u="none" strike="noStrike" cap="none" normalizeH="0" baseline="0" dirty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  <a:cs typeface="Arial" charset="0"/>
              </a:rPr>
              <a:t>1 &amp; 2</a:t>
            </a:r>
          </a:p>
        </p:txBody>
      </p:sp>
      <p:sp>
        <p:nvSpPr>
          <p:cNvPr id="15" name="Rectangle 14"/>
          <p:cNvSpPr/>
          <p:nvPr/>
        </p:nvSpPr>
        <p:spPr bwMode="auto">
          <a:xfrm>
            <a:off x="6772484" y="4016341"/>
            <a:ext cx="288000" cy="18000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953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400" b="1" i="0" u="none" strike="noStrike" cap="none" normalizeH="0" baseline="0" dirty="0">
              <a:ln>
                <a:noFill/>
              </a:ln>
              <a:solidFill>
                <a:schemeClr val="accent3"/>
              </a:solidFill>
              <a:effectLst/>
              <a:latin typeface="Arial" charset="0"/>
              <a:cs typeface="Arial" charset="0"/>
            </a:endParaRPr>
          </a:p>
        </p:txBody>
      </p:sp>
      <p:cxnSp>
        <p:nvCxnSpPr>
          <p:cNvPr id="16" name="Connecteur droit 15"/>
          <p:cNvCxnSpPr>
            <a:stCxn id="14" idx="1"/>
            <a:endCxn id="15" idx="3"/>
          </p:cNvCxnSpPr>
          <p:nvPr/>
        </p:nvCxnSpPr>
        <p:spPr bwMode="auto">
          <a:xfrm flipH="1">
            <a:off x="7060484" y="4106341"/>
            <a:ext cx="75571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Réduire / Augmenter le niveau de liste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fr-FR" dirty="0"/>
              <a:t>Pour augmenter le niveau de liste :</a:t>
            </a:r>
          </a:p>
          <a:p>
            <a:pPr lvl="2"/>
            <a:r>
              <a:rPr lang="fr-FR" dirty="0"/>
              <a:t>(Ex. : pour passer du texte de niveau 1 au texte de niveau 2 sur la page suivante)</a:t>
            </a:r>
          </a:p>
          <a:p>
            <a:pPr lvl="2"/>
            <a:r>
              <a:rPr lang="fr-FR" dirty="0"/>
              <a:t>Sélectionner le texte de niveau 1 sur la page de texte</a:t>
            </a:r>
          </a:p>
          <a:p>
            <a:pPr lvl="2"/>
            <a:r>
              <a:rPr lang="fr-FR" dirty="0"/>
              <a:t>Menu Accueil / Augmenter le niveau de liste </a:t>
            </a:r>
            <a:r>
              <a:rPr lang="fr-FR" dirty="0">
                <a:solidFill>
                  <a:schemeClr val="bg2"/>
                </a:solidFill>
              </a:rPr>
              <a:t>(2)</a:t>
            </a:r>
          </a:p>
          <a:p>
            <a:pPr lvl="2"/>
            <a:r>
              <a:rPr lang="fr-FR" dirty="0"/>
              <a:t>Cette opération permet de passer au niveau de texte suivant</a:t>
            </a:r>
          </a:p>
          <a:p>
            <a:endParaRPr lang="fr-FR" dirty="0"/>
          </a:p>
          <a:p>
            <a:r>
              <a:rPr lang="fr-FR" dirty="0"/>
              <a:t>Pour réduire le niveau de liste :</a:t>
            </a:r>
          </a:p>
          <a:p>
            <a:pPr lvl="2"/>
            <a:r>
              <a:rPr lang="fr-FR" dirty="0"/>
              <a:t>(Ex. : pour passer du texte niveau 2 au texte niveau 1 sur la page suivante)</a:t>
            </a:r>
          </a:p>
          <a:p>
            <a:pPr lvl="2"/>
            <a:r>
              <a:rPr lang="fr-FR" dirty="0"/>
              <a:t>Sélectionner le texte niveau 2 sur la page de texte</a:t>
            </a:r>
          </a:p>
          <a:p>
            <a:pPr lvl="2"/>
            <a:r>
              <a:rPr lang="fr-FR" dirty="0"/>
              <a:t>Menu Accueil / Réduire le niveau de liste </a:t>
            </a:r>
            <a:r>
              <a:rPr lang="fr-FR" dirty="0">
                <a:solidFill>
                  <a:schemeClr val="bg2"/>
                </a:solidFill>
              </a:rPr>
              <a:t>(1)</a:t>
            </a:r>
          </a:p>
          <a:p>
            <a:pPr lvl="2"/>
            <a:r>
              <a:rPr lang="fr-FR" dirty="0"/>
              <a:t>Cette opération permet de passer au niveau de texte précédent</a:t>
            </a:r>
          </a:p>
        </p:txBody>
      </p:sp>
      <p:sp>
        <p:nvSpPr>
          <p:cNvPr id="27" name="Espace réservé du texte 2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/>
              <a:t>Méthodologie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r>
              <a:rPr lang="fr-FR" cap="all"/>
              <a:t>XX/XX/XXXX</a:t>
            </a:r>
            <a:endParaRPr lang="fr-FR" cap="all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Intitulé de la direction/service interministérielle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6</a:t>
            </a:fld>
            <a:endParaRPr lang="fr-FR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Titre</a:t>
            </a:r>
            <a:endParaRPr lang="fr-FR" dirty="0"/>
          </a:p>
        </p:txBody>
      </p:sp>
      <p:sp>
        <p:nvSpPr>
          <p:cNvPr id="11" name="Espace réservé du contenu 10"/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  <a:endParaRPr lang="fr-FR" dirty="0"/>
          </a:p>
        </p:txBody>
      </p:sp>
      <p:sp>
        <p:nvSpPr>
          <p:cNvPr id="23" name="Espace réservé du texte 2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/>
              <a:t>Titre de partie</a:t>
            </a:r>
          </a:p>
          <a:p>
            <a:pPr lvl="1"/>
            <a:r>
              <a:rPr lang="fr-FR"/>
              <a:t>Sous-titre de partie</a:t>
            </a:r>
            <a:endParaRPr lang="fr-FR" dirty="0"/>
          </a:p>
        </p:txBody>
      </p:sp>
      <p:sp>
        <p:nvSpPr>
          <p:cNvPr id="8" name="Espace réservé de la date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r>
              <a:rPr lang="fr-FR" cap="all"/>
              <a:t>XX/XX/XXXX</a:t>
            </a:r>
            <a:endParaRPr lang="fr-FR" cap="all" dirty="0"/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Intitulé de la direction/service interministérielle</a:t>
            </a:r>
            <a:endParaRPr lang="fr-FR" dirty="0"/>
          </a:p>
        </p:txBody>
      </p:sp>
      <p:sp>
        <p:nvSpPr>
          <p:cNvPr id="12" name="Espace réservé du numéro de diapositive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21818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Copier / coller les textes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r>
              <a:rPr lang="fr-FR" dirty="0"/>
              <a:t>À partir d’une ancienne présentation</a:t>
            </a:r>
          </a:p>
          <a:p>
            <a:pPr lvl="2"/>
            <a:r>
              <a:rPr lang="fr-FR" dirty="0"/>
              <a:t>Sélectionner et copier les textes de votre ancienne présentation</a:t>
            </a:r>
          </a:p>
          <a:p>
            <a:pPr lvl="2"/>
            <a:r>
              <a:rPr lang="fr-FR" dirty="0"/>
              <a:t>Sélectionner la zone texte de la nouvelle présentation</a:t>
            </a:r>
          </a:p>
          <a:p>
            <a:pPr lvl="2"/>
            <a:r>
              <a:rPr lang="fr-FR" dirty="0"/>
              <a:t>Cliquer sur « Accueil / Coller (sélectionner la petite flèche sous l’icône Coller) / Collage spécial »</a:t>
            </a:r>
          </a:p>
          <a:p>
            <a:pPr lvl="2"/>
            <a:r>
              <a:rPr lang="fr-FR" dirty="0"/>
              <a:t>Cocher « Coller », « Texte sans mise en forme »  et « OK »</a:t>
            </a:r>
          </a:p>
          <a:p>
            <a:pPr lvl="2"/>
            <a:r>
              <a:rPr lang="fr-FR" dirty="0"/>
              <a:t>Il faut ensuite appliquer les niveaux de texte à l’aide des outils « Réduire / Augmenter le niveau de liste »</a:t>
            </a:r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/>
              <a:t>Méthodologie</a:t>
            </a:r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r>
              <a:rPr lang="fr-FR" cap="all"/>
              <a:t>XX/XX/XXXX</a:t>
            </a:r>
            <a:endParaRPr lang="fr-FR" cap="all" dirty="0"/>
          </a:p>
        </p:txBody>
      </p:sp>
      <p:sp>
        <p:nvSpPr>
          <p:cNvPr id="11" name="Espace réservé du pied de page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Intitulé de la direction/service interministérielle</a:t>
            </a:r>
            <a:endParaRPr lang="fr-FR" dirty="0"/>
          </a:p>
        </p:txBody>
      </p:sp>
      <p:sp>
        <p:nvSpPr>
          <p:cNvPr id="12" name="Espace réservé du numéro de diapositive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68855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MINISTÈRIEL">
  <a:themeElements>
    <a:clrScheme name="GOUVERNEMENT PPT">
      <a:dk1>
        <a:srgbClr val="000000"/>
      </a:dk1>
      <a:lt1>
        <a:srgbClr val="FFFFFF"/>
      </a:lt1>
      <a:dk2>
        <a:srgbClr val="000091"/>
      </a:dk2>
      <a:lt2>
        <a:srgbClr val="E1000F"/>
      </a:lt2>
      <a:accent1>
        <a:srgbClr val="005841"/>
      </a:accent1>
      <a:accent2>
        <a:srgbClr val="21215A"/>
      </a:accent2>
      <a:accent3>
        <a:srgbClr val="FFD500"/>
      </a:accent3>
      <a:accent4>
        <a:srgbClr val="EA5433"/>
      </a:accent4>
      <a:accent5>
        <a:srgbClr val="8C2237"/>
      </a:accent5>
      <a:accent6>
        <a:srgbClr val="49311F"/>
      </a:accent6>
      <a:hlink>
        <a:srgbClr val="000000"/>
      </a:hlink>
      <a:folHlink>
        <a:srgbClr val="00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pt_ministeriel_marianne" id="{5F0B8B09-9A99-4083-B883-79F2388C6E1D}" vid="{F8005780-5DEF-4BE0-805B-EA49FB1EABC6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73AB55E0CC5DA459F57F5A42893F46A005A087D358B12CA4E82A8A8BA9B8A8CF200D3544DBFAD4F664AA25DF68E6D1F0A9E00689F2856DFEDCE40890FDCED81A7DFC9005D57C802836FCB44B44B7372FB2B7972" ma:contentTypeVersion="2" ma:contentTypeDescription="Crée un document." ma:contentTypeScope="" ma:versionID="5a60f89c127121cb1fddd53ae7c254b1">
  <xsd:schema xmlns:xsd="http://www.w3.org/2001/XMLSchema" xmlns:xs="http://www.w3.org/2001/XMLSchema" xmlns:p="http://schemas.microsoft.com/office/2006/metadata/properties" xmlns:ns2="2c7ddd52-0a06-43b1-a35c-dcb15ea2e3f4" targetNamespace="http://schemas.microsoft.com/office/2006/metadata/properties" ma:root="true" ma:fieldsID="d5f738a9b3eb3c0a5db9868b5f12e787" ns2:_="">
    <xsd:import namespace="2c7ddd52-0a06-43b1-a35c-dcb15ea2e3f4"/>
    <xsd:element name="properties">
      <xsd:complexType>
        <xsd:sequence>
          <xsd:element name="documentManagement">
            <xsd:complexType>
              <xsd:all>
                <xsd:element ref="ns2:Description0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7ddd52-0a06-43b1-a35c-dcb15ea2e3f4" elementFormDefault="qualified">
    <xsd:import namespace="http://schemas.microsoft.com/office/2006/documentManagement/types"/>
    <xsd:import namespace="http://schemas.microsoft.com/office/infopath/2007/PartnerControls"/>
    <xsd:element name="Description0" ma:index="8" nillable="true" ma:displayName="Description" ma:description="Description du document" ma:internalName="Description0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 ma:readOnly="true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escription0 xmlns="2c7ddd52-0a06-43b1-a35c-dcb15ea2e3f4">Gabarit powerpoint MENJ</Description0>
  </documentManagement>
</p:properties>
</file>

<file path=customXml/itemProps1.xml><?xml version="1.0" encoding="utf-8"?>
<ds:datastoreItem xmlns:ds="http://schemas.openxmlformats.org/officeDocument/2006/customXml" ds:itemID="{8372BEA4-A762-4CC8-ADD6-932E44D609C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7ddd52-0a06-43b1-a35c-dcb15ea2e3f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D416C5A-7AEB-4464-B116-D5E8F5627C9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4B279A5-87A2-445D-95C3-916EB9C5F0E3}">
  <ds:schemaRefs>
    <ds:schemaRef ds:uri="http://www.w3.org/XML/1998/namespace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http://purl.org/dc/dcmitype/"/>
    <ds:schemaRef ds:uri="http://purl.org/dc/elements/1.1/"/>
    <ds:schemaRef ds:uri="http://schemas.microsoft.com/office/2006/documentManagement/types"/>
    <ds:schemaRef ds:uri="2c7ddd52-0a06-43b1-a35c-dcb15ea2e3f4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MINISTÈRIEL</Template>
  <TotalTime>545</TotalTime>
  <Words>677</Words>
  <Application>Microsoft Office PowerPoint</Application>
  <PresentationFormat>Affichage à l'écran (16:9)</PresentationFormat>
  <Paragraphs>89</Paragraphs>
  <Slides>8</Slides>
  <Notes>0</Notes>
  <HiddenSlides>3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2" baseType="lpstr">
      <vt:lpstr>Arial</vt:lpstr>
      <vt:lpstr>Calibri</vt:lpstr>
      <vt:lpstr>Marianne</vt:lpstr>
      <vt:lpstr>MINISTÈRIEL</vt:lpstr>
      <vt:lpstr>Présentation PowerPoint</vt:lpstr>
      <vt:lpstr>Présentation PowerPoint</vt:lpstr>
      <vt:lpstr>Sommaire</vt:lpstr>
      <vt:lpstr>Lorem ipsum dolor  sit amet consectetur</vt:lpstr>
      <vt:lpstr>Lorem ipsum dolor  sit amet consectetur</vt:lpstr>
      <vt:lpstr>Réduire / Augmenter le niveau de liste</vt:lpstr>
      <vt:lpstr>Titre</vt:lpstr>
      <vt:lpstr>Copier / coller les textes</vt:lpstr>
    </vt:vector>
  </TitlesOfParts>
  <Manager>Client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>Client</dc:subject>
  <dc:creator>Microsoft Office User</dc:creator>
  <cp:lastModifiedBy>Jean-Jules Marechal</cp:lastModifiedBy>
  <cp:revision>14</cp:revision>
  <dcterms:created xsi:type="dcterms:W3CDTF">2020-03-05T15:21:24Z</dcterms:created>
  <dcterms:modified xsi:type="dcterms:W3CDTF">2025-01-21T08:46:24Z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0x010100873AB55E0CC5DA459F57F5A42893F46A005A087D358B12CA4E82A8A8BA9B8A8CF200D3544DBFAD4F664AA25DF68E6D1F0A9E00689F2856DFEDCE40890FDCED81A7DFC9005D57C802836FCB44B44B7372FB2B7972</vt:lpwstr>
  </property>
</Properties>
</file>