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4"/>
  </p:notesMasterIdLst>
  <p:handoutMasterIdLst>
    <p:handoutMasterId r:id="rId15"/>
  </p:handoutMasterIdLst>
  <p:sldIdLst>
    <p:sldId id="326" r:id="rId5"/>
    <p:sldId id="331" r:id="rId6"/>
    <p:sldId id="327" r:id="rId7"/>
    <p:sldId id="328" r:id="rId8"/>
    <p:sldId id="329" r:id="rId9"/>
    <p:sldId id="330" r:id="rId10"/>
    <p:sldId id="319" r:id="rId11"/>
    <p:sldId id="323" r:id="rId12"/>
    <p:sldId id="324" r:id="rId13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NISTÈRIEL" id="{0B896E98-F45E-4768-8620-EDDF394BE181}">
          <p14:sldIdLst>
            <p14:sldId id="326"/>
            <p14:sldId id="331"/>
            <p14:sldId id="327"/>
            <p14:sldId id="328"/>
            <p14:sldId id="329"/>
            <p14:sldId id="330"/>
          </p14:sldIdLst>
        </p14:section>
        <p14:section name="MÉTHODOLOGIE" id="{EB03BDE6-D677-4574-A7BF-9721F91BDEB8}">
          <p14:sldIdLst>
            <p14:sldId id="319"/>
            <p14:sldId id="323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63" autoAdjust="0"/>
    <p:restoredTop sz="94660" autoAdjust="0"/>
  </p:normalViewPr>
  <p:slideViewPr>
    <p:cSldViewPr showGuides="1">
      <p:cViewPr varScale="1">
        <p:scale>
          <a:sx n="206" d="100"/>
          <a:sy n="206" d="100"/>
        </p:scale>
        <p:origin x="176" y="640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31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2A172-8EE3-43D5-B033-90738B1D3CDD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50B35-EA6C-4FC8-8043-F423464654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691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18/02/2025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0000" y="90000"/>
            <a:ext cx="503568" cy="82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795886"/>
            <a:ext cx="3240000" cy="900000"/>
          </a:xfrm>
        </p:spPr>
        <p:txBody>
          <a:bodyPr anchor="b" anchorCtr="0"/>
          <a:lstStyle>
            <a:lvl1pPr>
              <a:defRPr sz="1150" baseline="0">
                <a:latin typeface="Marianne" panose="02000000000000000000" pitchFamily="50" charset="0"/>
              </a:defRPr>
            </a:lvl1pPr>
          </a:lstStyle>
          <a:p>
            <a:r>
              <a:rPr lang="fr-FR" dirty="0"/>
              <a:t>Intitulé de la direction/service </a:t>
            </a:r>
            <a:r>
              <a:rPr lang="fr-FR" dirty="0" err="1"/>
              <a:t>interministérille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000"/>
            <a:ext cx="3744416" cy="376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1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95536" y="2346046"/>
            <a:ext cx="8388464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692"/>
            <a:ext cx="1948852" cy="196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0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1131590"/>
            <a:ext cx="8460471" cy="50405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03520" y="1896616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41030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059582"/>
            <a:ext cx="9144000" cy="4084818"/>
          </a:xfr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736200"/>
            <a:ext cx="8440143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5831992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859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 baseline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7" y="1836000"/>
            <a:ext cx="2556471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93763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40454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gray">
          <a:xfrm>
            <a:off x="3779912" y="4777027"/>
            <a:ext cx="1170000" cy="360000"/>
          </a:xfrm>
        </p:spPr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6120680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>
          <a:xfrm>
            <a:off x="2843808" y="4783500"/>
            <a:ext cx="360040" cy="36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23528" y="1836000"/>
            <a:ext cx="846047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528" y="900000"/>
            <a:ext cx="8460471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19602" y="1834885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067944" y="4783500"/>
            <a:ext cx="792088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19602" y="4783500"/>
            <a:ext cx="2596214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dirty="0" err="1"/>
              <a:t>hqsgfchs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3203848" y="4783500"/>
            <a:ext cx="486184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19602" y="4783500"/>
            <a:ext cx="8464398" cy="90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344"/>
            <a:ext cx="864096" cy="86948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/>
          <a:stretch/>
        </p:blipFill>
        <p:spPr>
          <a:xfrm>
            <a:off x="6519391" y="4469358"/>
            <a:ext cx="2333056" cy="4303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12" r:id="rId2"/>
    <p:sldLayoutId id="2147483810" r:id="rId3"/>
    <p:sldLayoutId id="2147483811" r:id="rId4"/>
    <p:sldLayoutId id="2147483809" r:id="rId5"/>
    <p:sldLayoutId id="2147483798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Intitulé du service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0CD-8AED-46FF-A9A2-77308F3F39AE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4296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Guide d’utilisation de la nouvelle</a:t>
            </a:r>
          </a:p>
          <a:p>
            <a:r>
              <a:rPr lang="fr-FR" dirty="0"/>
              <a:t>Charte graphique de l’État</a:t>
            </a:r>
          </a:p>
          <a:p>
            <a:pPr lvl="1"/>
            <a:r>
              <a:rPr lang="fr-FR" dirty="0"/>
              <a:t>Pour l’académie de Dijon et les DSDEN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4294967295"/>
          </p:nvPr>
        </p:nvSpPr>
        <p:spPr>
          <a:xfrm>
            <a:off x="4067944" y="4783500"/>
            <a:ext cx="792088" cy="360000"/>
          </a:xfrm>
        </p:spPr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4294967295"/>
          </p:nvPr>
        </p:nvSpPr>
        <p:spPr>
          <a:xfrm>
            <a:off x="395536" y="4803998"/>
            <a:ext cx="2448272" cy="339502"/>
          </a:xfrm>
        </p:spPr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294967295"/>
          </p:nvPr>
        </p:nvSpPr>
        <p:spPr>
          <a:xfrm>
            <a:off x="2843808" y="4783500"/>
            <a:ext cx="846224" cy="36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1515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buFont typeface="+mj-lt"/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buFont typeface="+mj-lt"/>
              <a:buAutoNum type="arabicPeriod" startAt="4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0" name="Espace réservé de la dat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02/07/2020</a:t>
            </a:r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Service communication</a:t>
            </a: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785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9453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264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diamnonummy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</a:t>
            </a:r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test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250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640" y="3831890"/>
            <a:ext cx="4386634" cy="66498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7816196" y="3962341"/>
            <a:ext cx="540000" cy="288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  <a:cs typeface="Arial" charset="0"/>
              </a:rPr>
              <a:t>1 &amp; 2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772484" y="4016341"/>
            <a:ext cx="288000" cy="180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1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6" name="Connecteur droit 15"/>
          <p:cNvCxnSpPr>
            <a:stCxn id="14" idx="1"/>
            <a:endCxn id="15" idx="3"/>
          </p:cNvCxnSpPr>
          <p:nvPr/>
        </p:nvCxnSpPr>
        <p:spPr bwMode="auto">
          <a:xfrm flipH="1">
            <a:off x="7060484" y="4106341"/>
            <a:ext cx="7557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Réduire / Augmenter le niveau de liste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Pour augmenter le niveau de liste :</a:t>
            </a:r>
          </a:p>
          <a:p>
            <a:pPr lvl="2"/>
            <a:r>
              <a:rPr lang="fr-FR" dirty="0"/>
              <a:t>(Ex. : pour passer du texte de niveau 1 au texte de niveau 2 sur la page suivante)</a:t>
            </a:r>
          </a:p>
          <a:p>
            <a:pPr lvl="2"/>
            <a:r>
              <a:rPr lang="fr-FR" dirty="0"/>
              <a:t>Sélectionner le texte de niveau 1 sur la page de texte</a:t>
            </a:r>
          </a:p>
          <a:p>
            <a:pPr lvl="2"/>
            <a:r>
              <a:rPr lang="fr-FR" dirty="0"/>
              <a:t>Menu Accueil / Augmenter le niveau de liste </a:t>
            </a:r>
            <a:r>
              <a:rPr lang="fr-FR" dirty="0">
                <a:solidFill>
                  <a:schemeClr val="bg2"/>
                </a:solidFill>
              </a:rPr>
              <a:t>(2)</a:t>
            </a:r>
          </a:p>
          <a:p>
            <a:pPr lvl="2"/>
            <a:r>
              <a:rPr lang="fr-FR" dirty="0"/>
              <a:t>Cette opération permet de passer au niveau de texte suivant</a:t>
            </a:r>
          </a:p>
          <a:p>
            <a:endParaRPr lang="fr-FR" dirty="0"/>
          </a:p>
          <a:p>
            <a:r>
              <a:rPr lang="fr-FR" dirty="0"/>
              <a:t>Pour réduire le niveau de liste :</a:t>
            </a:r>
          </a:p>
          <a:p>
            <a:pPr lvl="2"/>
            <a:r>
              <a:rPr lang="fr-FR" dirty="0"/>
              <a:t>(Ex. : pour passer du texte niveau 2 au texte niveau 1 sur la page suivante)</a:t>
            </a:r>
          </a:p>
          <a:p>
            <a:pPr lvl="2"/>
            <a:r>
              <a:rPr lang="fr-FR" dirty="0"/>
              <a:t>Sélectionner le texte niveau 2 sur la page de texte</a:t>
            </a:r>
          </a:p>
          <a:p>
            <a:pPr lvl="2"/>
            <a:r>
              <a:rPr lang="fr-FR" dirty="0"/>
              <a:t>Menu Accueil / Réduire le niveau de liste </a:t>
            </a:r>
            <a:r>
              <a:rPr lang="fr-FR" dirty="0">
                <a:solidFill>
                  <a:schemeClr val="bg2"/>
                </a:solidFill>
              </a:rPr>
              <a:t>(1)</a:t>
            </a:r>
          </a:p>
          <a:p>
            <a:pPr lvl="2"/>
            <a:r>
              <a:rPr lang="fr-FR" dirty="0"/>
              <a:t>Cette opération permet de passer au niveau de texte précédent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Titre</a:t>
            </a:r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  <a:endParaRPr lang="fr-FR" dirty="0"/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Titre de partie</a:t>
            </a:r>
          </a:p>
          <a:p>
            <a:pPr lvl="1"/>
            <a:r>
              <a:rPr lang="fr-FR"/>
              <a:t>Sous-titre de partie</a:t>
            </a:r>
            <a:endParaRPr lang="fr-FR" dirty="0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1818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Copier / coller les textes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À partir d’une ancienne présentation</a:t>
            </a:r>
          </a:p>
          <a:p>
            <a:pPr lvl="2"/>
            <a:r>
              <a:rPr lang="fr-FR" dirty="0"/>
              <a:t>Sélectionner et copier les textes de votre ancienne présentation</a:t>
            </a:r>
          </a:p>
          <a:p>
            <a:pPr lvl="2"/>
            <a:r>
              <a:rPr lang="fr-FR" dirty="0"/>
              <a:t>Sélectionner la zone texte de la nouvelle présentation</a:t>
            </a:r>
          </a:p>
          <a:p>
            <a:pPr lvl="2"/>
            <a:r>
              <a:rPr lang="fr-FR" dirty="0"/>
              <a:t>Cliquer sur « Accueil / Coller (sélectionner la petite flèche sous l’icône Coller) / Collage spécial »</a:t>
            </a:r>
          </a:p>
          <a:p>
            <a:pPr lvl="2"/>
            <a:r>
              <a:rPr lang="fr-FR" dirty="0"/>
              <a:t>Cocher « Coller », « Texte sans mise en forme »  et « OK »</a:t>
            </a:r>
          </a:p>
          <a:p>
            <a:pPr lvl="2"/>
            <a:r>
              <a:rPr lang="fr-FR" dirty="0"/>
              <a:t>Il faut ensuite appliquer les niveaux de texte à l’aide des outils « Réduire / Augmenter le niveau de liste »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8855463"/>
      </p:ext>
    </p:extLst>
  </p:cSld>
  <p:clrMapOvr>
    <a:masterClrMapping/>
  </p:clrMapOvr>
</p:sld>
</file>

<file path=ppt/theme/theme1.xml><?xml version="1.0" encoding="utf-8"?>
<a:theme xmlns:a="http://schemas.openxmlformats.org/drawingml/2006/main" name="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ministeriel_marianne" id="{5F0B8B09-9A99-4083-B883-79F2388C6E1D}" vid="{F8005780-5DEF-4BE0-805B-EA49FB1EABC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2c7ddd52-0a06-43b1-a35c-dcb15ea2e3f4">Gabarit powerpoint MENJ</Description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5D57C802836FCB44B44B7372FB2B7972" ma:contentTypeVersion="2" ma:contentTypeDescription="Crée un document." ma:contentTypeScope="" ma:versionID="5a60f89c127121cb1fddd53ae7c254b1">
  <xsd:schema xmlns:xsd="http://www.w3.org/2001/XMLSchema" xmlns:xs="http://www.w3.org/2001/XMLSchema" xmlns:p="http://schemas.microsoft.com/office/2006/metadata/properties" xmlns:ns2="2c7ddd52-0a06-43b1-a35c-dcb15ea2e3f4" targetNamespace="http://schemas.microsoft.com/office/2006/metadata/properties" ma:root="true" ma:fieldsID="d5f738a9b3eb3c0a5db9868b5f12e787" ns2:_="">
    <xsd:import namespace="2c7ddd52-0a06-43b1-a35c-dcb15ea2e3f4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7ddd52-0a06-43b1-a35c-dcb15ea2e3f4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description="Description du document" ma:internalName="Description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416C5A-7AEB-4464-B116-D5E8F5627C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B279A5-87A2-445D-95C3-916EB9C5F0E3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2c7ddd52-0a06-43b1-a35c-dcb15ea2e3f4"/>
    <ds:schemaRef ds:uri="http://schemas.openxmlformats.org/package/2006/metadata/core-properties"/>
    <ds:schemaRef ds:uri="http://purl.org/dc/dcmitype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372BEA4-A762-4CC8-ADD6-932E44D60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7ddd52-0a06-43b1-a35c-dcb15ea2e3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MINISTÈRIEL</Template>
  <TotalTime>418</TotalTime>
  <Words>728</Words>
  <Application>Microsoft Macintosh PowerPoint</Application>
  <PresentationFormat>Affichage à l'écran (16:9)</PresentationFormat>
  <Paragraphs>93</Paragraphs>
  <Slides>9</Slides>
  <Notes>0</Notes>
  <HiddenSlides>3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Marianne</vt:lpstr>
      <vt:lpstr>MINISTÈRIEL</vt:lpstr>
      <vt:lpstr>Présentation PowerPoint</vt:lpstr>
      <vt:lpstr>Présentation PowerPoint</vt:lpstr>
      <vt:lpstr>Sommaire</vt:lpstr>
      <vt:lpstr>Titre de partie</vt:lpstr>
      <vt:lpstr>Lorem ipsum dolor  sit amet consectetur</vt:lpstr>
      <vt:lpstr>Lorem ipsum dolor  sit amet consectetur</vt:lpstr>
      <vt:lpstr>Réduire / Augmenter le niveau de liste</vt:lpstr>
      <vt:lpstr>Titre</vt:lpstr>
      <vt:lpstr>Copier / coller les textes</vt:lpstr>
    </vt:vector>
  </TitlesOfParts>
  <Manager>Client</Manager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Microsoft Office User</dc:creator>
  <cp:lastModifiedBy>Isabelle LAMARCHE</cp:lastModifiedBy>
  <cp:revision>13</cp:revision>
  <dcterms:created xsi:type="dcterms:W3CDTF">2020-03-05T15:21:24Z</dcterms:created>
  <dcterms:modified xsi:type="dcterms:W3CDTF">2025-02-18T15:50:35Z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0x010100873AB55E0CC5DA459F57F5A42893F46A005A087D358B12CA4E82A8A8BA9B8A8CF200D3544DBFAD4F664AA25DF68E6D1F0A9E00689F2856DFEDCE40890FDCED81A7DFC9005D57C802836FCB44B44B7372FB2B7972</vt:lpwstr>
  </property>
</Properties>
</file>